
<file path=[Content_Types].xml><?xml version="1.0" encoding="utf-8"?>
<Types xmlns="http://schemas.openxmlformats.org/package/2006/content-types">
  <Default Extension="emf" ContentType="image/x-emf"/>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2.xml" ContentType="application/vnd.openxmlformats-officedocument.presentationml.tags+xml"/>
  <Override PartName="/ppt/notesSlides/notesSlide39.xml" ContentType="application/vnd.openxmlformats-officedocument.presentationml.notesSlide+xml"/>
  <Override PartName="/ppt/tags/tag3.xml" ContentType="application/vnd.openxmlformats-officedocument.presentationml.tags+xml"/>
  <Override PartName="/ppt/notesSlides/notesSlide40.xml" ContentType="application/vnd.openxmlformats-officedocument.presentationml.notesSlide+xml"/>
  <Override PartName="/ppt/tags/tag4.xml" ContentType="application/vnd.openxmlformats-officedocument.presentationml.tags+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330" r:id="rId2"/>
    <p:sldId id="3680" r:id="rId3"/>
    <p:sldId id="3703" r:id="rId4"/>
    <p:sldId id="3704" r:id="rId5"/>
    <p:sldId id="3705" r:id="rId6"/>
    <p:sldId id="366" r:id="rId7"/>
    <p:sldId id="369" r:id="rId8"/>
    <p:sldId id="2497" r:id="rId9"/>
    <p:sldId id="3707" r:id="rId10"/>
    <p:sldId id="3708" r:id="rId11"/>
    <p:sldId id="3709" r:id="rId12"/>
    <p:sldId id="3710" r:id="rId13"/>
    <p:sldId id="2498" r:id="rId14"/>
    <p:sldId id="2499" r:id="rId15"/>
    <p:sldId id="3681" r:id="rId16"/>
    <p:sldId id="364" r:id="rId17"/>
    <p:sldId id="371" r:id="rId18"/>
    <p:sldId id="365" r:id="rId19"/>
    <p:sldId id="3683" r:id="rId20"/>
    <p:sldId id="3687" r:id="rId21"/>
    <p:sldId id="3688" r:id="rId22"/>
    <p:sldId id="3689" r:id="rId23"/>
    <p:sldId id="3691" r:id="rId24"/>
    <p:sldId id="3692" r:id="rId25"/>
    <p:sldId id="824" r:id="rId26"/>
    <p:sldId id="3693" r:id="rId27"/>
    <p:sldId id="3694" r:id="rId28"/>
    <p:sldId id="3695" r:id="rId29"/>
    <p:sldId id="3696" r:id="rId30"/>
    <p:sldId id="3697" r:id="rId31"/>
    <p:sldId id="3346" r:id="rId32"/>
    <p:sldId id="357" r:id="rId33"/>
    <p:sldId id="3711" r:id="rId34"/>
    <p:sldId id="3712" r:id="rId35"/>
    <p:sldId id="3713" r:id="rId36"/>
    <p:sldId id="3698" r:id="rId37"/>
    <p:sldId id="3702" r:id="rId38"/>
    <p:sldId id="3700" r:id="rId39"/>
    <p:sldId id="3701" r:id="rId40"/>
    <p:sldId id="352" r:id="rId41"/>
    <p:sldId id="3706" r:id="rId42"/>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A81B"/>
    <a:srgbClr val="91B14B"/>
    <a:srgbClr val="1745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4" autoAdjust="0"/>
    <p:restoredTop sz="89503" autoAdjust="0"/>
  </p:normalViewPr>
  <p:slideViewPr>
    <p:cSldViewPr snapToGrid="0">
      <p:cViewPr varScale="1">
        <p:scale>
          <a:sx n="65" d="100"/>
          <a:sy n="65" d="100"/>
        </p:scale>
        <p:origin x="912"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374"/>
    </p:cViewPr>
  </p:sorterViewPr>
  <p:notesViewPr>
    <p:cSldViewPr snapToGrid="0">
      <p:cViewPr varScale="1">
        <p:scale>
          <a:sx n="68" d="100"/>
          <a:sy n="68" d="100"/>
        </p:scale>
        <p:origin x="2526"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42ED4865-BEB2-4247-B5C9-301B31ED0D02}" type="datetimeFigureOut">
              <a:rPr lang="es-MX" smtClean="0"/>
              <a:t>27/01/2022</a:t>
            </a:fld>
            <a:endParaRPr lang="es-MX"/>
          </a:p>
        </p:txBody>
      </p:sp>
      <p:sp>
        <p:nvSpPr>
          <p:cNvPr id="4" name="Marcador de imagen de diapositiva 3"/>
          <p:cNvSpPr>
            <a:spLocks noGrp="1" noRot="1" noChangeAspect="1"/>
          </p:cNvSpPr>
          <p:nvPr>
            <p:ph type="sldImg" idx="2"/>
          </p:nvPr>
        </p:nvSpPr>
        <p:spPr>
          <a:xfrm>
            <a:off x="685800" y="545123"/>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3717557"/>
            <a:ext cx="5486400" cy="4283443"/>
          </a:xfrm>
          <a:prstGeom prst="rect">
            <a:avLst/>
          </a:prstGeom>
        </p:spPr>
        <p:txBody>
          <a:bodyPr vert="horz" lIns="91440" tIns="45720" rIns="91440" bIns="45720" rtlCol="0"/>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CFF121-7298-43D3-AB66-99AACBA112AA}" type="slidenum">
              <a:rPr lang="es-MX" smtClean="0"/>
              <a:t>‹Nº›</a:t>
            </a:fld>
            <a:endParaRPr lang="es-MX"/>
          </a:p>
        </p:txBody>
      </p:sp>
    </p:spTree>
    <p:extLst>
      <p:ext uri="{BB962C8B-B14F-4D97-AF65-F5344CB8AC3E}">
        <p14:creationId xmlns:p14="http://schemas.microsoft.com/office/powerpoint/2010/main" val="1780867252"/>
      </p:ext>
    </p:extLst>
  </p:cSld>
  <p:clrMap bg1="lt1" tx1="dk1" bg2="lt2" tx2="dk2" accent1="accent1" accent2="accent2" accent3="accent3" accent4="accent4" accent5="accent5" accent6="accent6" hlink="hlink" folHlink="folHlink"/>
  <p:notesStyle>
    <a:lvl1pPr marL="228600" indent="-228600" algn="l" defTabSz="914400" rtl="0" eaLnBrk="1" latinLnBrk="0" hangingPunct="1">
      <a:buFont typeface="+mj-lt"/>
      <a:buAutoNum type="alphaUcPeriod"/>
      <a:defRPr sz="1200" kern="1200">
        <a:solidFill>
          <a:schemeClr val="tx1"/>
        </a:solidFill>
        <a:latin typeface="Montserrat" panose="02000505000000020004" pitchFamily="2" charset="0"/>
        <a:ea typeface="+mn-ea"/>
        <a:cs typeface="+mn-cs"/>
      </a:defRPr>
    </a:lvl1pPr>
    <a:lvl2pPr marL="450850" indent="-228600" algn="l" defTabSz="914400" rtl="0" eaLnBrk="1" latinLnBrk="0" hangingPunct="1">
      <a:buFont typeface="+mj-lt"/>
      <a:buAutoNum type="arabicPeriod"/>
      <a:defRPr sz="1200" kern="1200">
        <a:solidFill>
          <a:schemeClr val="tx1"/>
        </a:solidFill>
        <a:latin typeface="Montserrat" panose="02000505000000020004" pitchFamily="2" charset="0"/>
        <a:ea typeface="+mn-ea"/>
        <a:cs typeface="+mn-cs"/>
      </a:defRPr>
    </a:lvl2pPr>
    <a:lvl3pPr marL="717550" indent="-228600" algn="l" defTabSz="914400" rtl="0" eaLnBrk="1" latinLnBrk="0" hangingPunct="1">
      <a:buFont typeface="+mj-lt"/>
      <a:buAutoNum type="alphaLcPeriod"/>
      <a:defRPr sz="1200" kern="1200">
        <a:solidFill>
          <a:schemeClr val="tx1"/>
        </a:solidFill>
        <a:latin typeface="Montserrat" panose="02000505000000020004" pitchFamily="2" charset="0"/>
        <a:ea typeface="+mn-ea"/>
        <a:cs typeface="+mn-cs"/>
      </a:defRPr>
    </a:lvl3pPr>
    <a:lvl4pPr marL="900113" indent="-171450" algn="l" defTabSz="914400" rtl="0" eaLnBrk="1" latinLnBrk="0" hangingPunct="1">
      <a:buFont typeface="Arial" panose="020B0604020202020204" pitchFamily="34" charset="0"/>
      <a:buChar char="•"/>
      <a:defRPr sz="1200" kern="1200">
        <a:solidFill>
          <a:schemeClr val="tx1"/>
        </a:solidFill>
        <a:latin typeface="Montserrat" panose="02000505000000020004" pitchFamily="2" charset="0"/>
        <a:ea typeface="+mn-ea"/>
        <a:cs typeface="+mn-cs"/>
      </a:defRPr>
    </a:lvl4pPr>
    <a:lvl5pPr marL="1076325" indent="-171450" algn="l" defTabSz="914400" rtl="0" eaLnBrk="1" latinLnBrk="0" hangingPunct="1">
      <a:buFont typeface="Arial" panose="020B0604020202020204" pitchFamily="34" charset="0"/>
      <a:buChar char="•"/>
      <a:defRPr sz="1200" kern="1200">
        <a:solidFill>
          <a:schemeClr val="tx1"/>
        </a:solidFill>
        <a:latin typeface="Montserrat" panose="02000505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buNone/>
            </a:pPr>
            <a:r>
              <a:rPr lang="es-MX" dirty="0"/>
              <a:t>DAR LA BIENVENIDA A TODOS LOS CLUBES E INVITADOS A LA PRESENTACIÓN DEL PROYECTO.</a:t>
            </a:r>
          </a:p>
          <a:p>
            <a:pPr marL="0" indent="0">
              <a:buNone/>
            </a:pPr>
            <a:endParaRPr lang="es-MX" dirty="0"/>
          </a:p>
          <a:p>
            <a:pPr marL="171450" indent="-171450">
              <a:buFont typeface="Arial" panose="020B0604020202020204" pitchFamily="34" charset="0"/>
              <a:buChar char="•"/>
            </a:pPr>
            <a:r>
              <a:rPr lang="es-MX" dirty="0"/>
              <a:t>PRESENTACIONES</a:t>
            </a:r>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endParaRPr lang="es-MX" dirty="0"/>
          </a:p>
          <a:p>
            <a:pPr marL="171450" indent="-171450">
              <a:buFont typeface="Arial" panose="020B0604020202020204" pitchFamily="34" charset="0"/>
              <a:buChar char="•"/>
            </a:pPr>
            <a:endParaRPr lang="es-MX" dirty="0"/>
          </a:p>
          <a:p>
            <a:pPr marL="0" indent="0">
              <a:buNone/>
            </a:pPr>
            <a:r>
              <a:rPr lang="es-MX" sz="18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1</a:t>
            </a:fld>
            <a:endParaRPr lang="es-MX"/>
          </a:p>
        </p:txBody>
      </p:sp>
    </p:spTree>
    <p:extLst>
      <p:ext uri="{BB962C8B-B14F-4D97-AF65-F5344CB8AC3E}">
        <p14:creationId xmlns:p14="http://schemas.microsoft.com/office/powerpoint/2010/main" val="3554398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a:buFont typeface="+mj-lt"/>
              <a:buAutoNum type="romanUcPeriod"/>
            </a:pPr>
            <a:r>
              <a:rPr lang="es-MX" sz="1000" dirty="0"/>
              <a:t>PRESENTACIÓN DEL PROYECTO</a:t>
            </a:r>
          </a:p>
          <a:p>
            <a:pPr lvl="1">
              <a:buFont typeface="+mj-lt"/>
              <a:buAutoNum type="alphaUcPeriod"/>
            </a:pPr>
            <a:r>
              <a:rPr lang="es-MX" sz="1000" dirty="0"/>
              <a:t>Primer paso: Información básica</a:t>
            </a:r>
          </a:p>
          <a:p>
            <a:pPr lvl="2">
              <a:buFont typeface="+mj-lt"/>
              <a:buAutoNum type="arabicPeriod" startAt="3"/>
            </a:pPr>
            <a:r>
              <a:rPr lang="es-MX" b="1" dirty="0"/>
              <a:t>CONTACTOS PRINCIPALES DEL PROYECTO</a:t>
            </a:r>
          </a:p>
          <a:p>
            <a:pPr>
              <a:buFont typeface="+mj-lt"/>
              <a:buAutoNum type="arabicPeriod" startAt="3"/>
            </a:pPr>
            <a:endParaRPr lang="es-MX" b="1" dirty="0"/>
          </a:p>
          <a:p>
            <a:pPr lvl="1">
              <a:buFont typeface="+mj-lt"/>
              <a:buAutoNum type="alphaLcPeriod"/>
            </a:pPr>
            <a:r>
              <a:rPr lang="es-MX" b="1" dirty="0"/>
              <a:t>NACIONALES</a:t>
            </a:r>
          </a:p>
          <a:p>
            <a:pPr lvl="2">
              <a:buFont typeface="Arial" panose="020B0604020202020204" pitchFamily="34" charset="0"/>
              <a:buChar char="•"/>
            </a:pPr>
            <a:r>
              <a:rPr lang="es-MX" dirty="0"/>
              <a:t>Club Rotario Puebla Gente de Acción</a:t>
            </a:r>
          </a:p>
          <a:p>
            <a:pPr lvl="2">
              <a:buFont typeface="Arial" panose="020B0604020202020204" pitchFamily="34" charset="0"/>
              <a:buChar char="•"/>
            </a:pPr>
            <a:r>
              <a:rPr lang="es-MX" dirty="0"/>
              <a:t>Club Rotario Boca del Rio Costa de Oro</a:t>
            </a:r>
          </a:p>
          <a:p>
            <a:pPr lvl="2">
              <a:buFont typeface="Arial" panose="020B0604020202020204" pitchFamily="34" charset="0"/>
              <a:buChar char="•"/>
            </a:pPr>
            <a:r>
              <a:rPr lang="es-MX" dirty="0"/>
              <a:t>Club Rotario San Nicolás de las Garzas</a:t>
            </a:r>
          </a:p>
          <a:p>
            <a:pPr marL="488950" lvl="2" indent="0">
              <a:buNone/>
            </a:pPr>
            <a:endParaRPr lang="es-MX" b="1" dirty="0"/>
          </a:p>
          <a:p>
            <a:pPr lvl="1">
              <a:buFont typeface="+mj-lt"/>
              <a:buAutoNum type="alphaLcPeriod"/>
            </a:pPr>
            <a:r>
              <a:rPr lang="es-MX" b="1" dirty="0"/>
              <a:t>INTERNACIONALES</a:t>
            </a:r>
          </a:p>
          <a:p>
            <a:pPr lvl="2">
              <a:buFont typeface="Arial" panose="020B0604020202020204" pitchFamily="34" charset="0"/>
              <a:buChar char="•"/>
            </a:pPr>
            <a:r>
              <a:rPr lang="es-MX" dirty="0"/>
              <a:t>En progreso</a:t>
            </a:r>
          </a:p>
          <a:p>
            <a:pPr lvl="2">
              <a:buFont typeface="Arial" panose="020B0604020202020204" pitchFamily="34" charset="0"/>
              <a:buChar char="•"/>
            </a:pPr>
            <a:endParaRPr lang="es-MX" b="1" dirty="0"/>
          </a:p>
          <a:p>
            <a:pPr marL="0" indent="0">
              <a:buNone/>
            </a:pPr>
            <a:endParaRPr lang="es-MX" dirty="0"/>
          </a:p>
          <a:p>
            <a:pPr marL="0" indent="0">
              <a:buNone/>
            </a:pPr>
            <a:r>
              <a:rPr lang="es-MX" sz="12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10</a:t>
            </a:fld>
            <a:endParaRPr lang="es-MX"/>
          </a:p>
        </p:txBody>
      </p:sp>
    </p:spTree>
    <p:extLst>
      <p:ext uri="{BB962C8B-B14F-4D97-AF65-F5344CB8AC3E}">
        <p14:creationId xmlns:p14="http://schemas.microsoft.com/office/powerpoint/2010/main" val="3659416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a:buFont typeface="+mj-lt"/>
              <a:buAutoNum type="romanUcPeriod"/>
            </a:pPr>
            <a:r>
              <a:rPr lang="es-MX" sz="1000" dirty="0"/>
              <a:t>PRESENTACIÓN DEL PROYECTO</a:t>
            </a:r>
          </a:p>
          <a:p>
            <a:pPr lvl="1">
              <a:buFont typeface="+mj-lt"/>
              <a:buAutoNum type="alphaUcPeriod"/>
            </a:pPr>
            <a:r>
              <a:rPr lang="es-MX" sz="1000" dirty="0"/>
              <a:t>Primer paso: Información básica</a:t>
            </a:r>
          </a:p>
          <a:p>
            <a:pPr lvl="2">
              <a:buFont typeface="+mj-lt"/>
              <a:buAutoNum type="arabicPeriod" startAt="3"/>
            </a:pPr>
            <a:r>
              <a:rPr lang="es-MX" b="1" dirty="0"/>
              <a:t>CONTACTOS PRINCIPALES DEL PROYECTO</a:t>
            </a:r>
          </a:p>
          <a:p>
            <a:pPr>
              <a:buFont typeface="+mj-lt"/>
              <a:buAutoNum type="arabicPeriod" startAt="3"/>
            </a:pPr>
            <a:endParaRPr lang="es-MX" b="1" dirty="0"/>
          </a:p>
          <a:p>
            <a:pPr lvl="1">
              <a:buFont typeface="+mj-lt"/>
              <a:buAutoNum type="alphaLcPeriod"/>
            </a:pPr>
            <a:r>
              <a:rPr lang="es-MX" b="1" dirty="0"/>
              <a:t>NACIONALES</a:t>
            </a:r>
          </a:p>
          <a:p>
            <a:pPr lvl="2">
              <a:buFont typeface="Arial" panose="020B0604020202020204" pitchFamily="34" charset="0"/>
              <a:buChar char="•"/>
            </a:pPr>
            <a:r>
              <a:rPr lang="es-MX" dirty="0"/>
              <a:t>Club Rotario Puebla Gente de Acción</a:t>
            </a:r>
          </a:p>
          <a:p>
            <a:pPr lvl="2">
              <a:buFont typeface="Arial" panose="020B0604020202020204" pitchFamily="34" charset="0"/>
              <a:buChar char="•"/>
            </a:pPr>
            <a:r>
              <a:rPr lang="es-MX" dirty="0"/>
              <a:t>Club Rotario Boca del Rio Costa de Oro</a:t>
            </a:r>
          </a:p>
          <a:p>
            <a:pPr lvl="2">
              <a:buFont typeface="Arial" panose="020B0604020202020204" pitchFamily="34" charset="0"/>
              <a:buChar char="•"/>
            </a:pPr>
            <a:r>
              <a:rPr lang="es-MX" dirty="0"/>
              <a:t>Club Rotario San Nicolás de las Garzas</a:t>
            </a:r>
          </a:p>
          <a:p>
            <a:pPr marL="488950" lvl="2" indent="0">
              <a:buNone/>
            </a:pPr>
            <a:endParaRPr lang="es-MX" b="1" dirty="0"/>
          </a:p>
          <a:p>
            <a:pPr lvl="1">
              <a:buFont typeface="+mj-lt"/>
              <a:buAutoNum type="alphaLcPeriod"/>
            </a:pPr>
            <a:r>
              <a:rPr lang="es-MX" b="1" dirty="0"/>
              <a:t>INTERNACIONALES</a:t>
            </a:r>
          </a:p>
          <a:p>
            <a:pPr lvl="2">
              <a:buFont typeface="Arial" panose="020B0604020202020204" pitchFamily="34" charset="0"/>
              <a:buChar char="•"/>
            </a:pPr>
            <a:r>
              <a:rPr lang="es-MX" dirty="0"/>
              <a:t>En progreso</a:t>
            </a:r>
          </a:p>
          <a:p>
            <a:pPr lvl="2">
              <a:buFont typeface="Arial" panose="020B0604020202020204" pitchFamily="34" charset="0"/>
              <a:buChar char="•"/>
            </a:pPr>
            <a:endParaRPr lang="es-MX" b="1" dirty="0"/>
          </a:p>
          <a:p>
            <a:pPr marL="0" indent="0">
              <a:buNone/>
            </a:pPr>
            <a:endParaRPr lang="es-MX" dirty="0"/>
          </a:p>
          <a:p>
            <a:pPr marL="0" indent="0">
              <a:buNone/>
            </a:pPr>
            <a:r>
              <a:rPr lang="es-MX" sz="12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11</a:t>
            </a:fld>
            <a:endParaRPr lang="es-MX"/>
          </a:p>
        </p:txBody>
      </p:sp>
    </p:spTree>
    <p:extLst>
      <p:ext uri="{BB962C8B-B14F-4D97-AF65-F5344CB8AC3E}">
        <p14:creationId xmlns:p14="http://schemas.microsoft.com/office/powerpoint/2010/main" val="34679292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a:buFont typeface="+mj-lt"/>
              <a:buAutoNum type="romanUcPeriod"/>
            </a:pPr>
            <a:r>
              <a:rPr lang="es-MX" sz="1000" dirty="0"/>
              <a:t>PRESENTACIÓN DEL PROYECTO</a:t>
            </a:r>
          </a:p>
          <a:p>
            <a:pPr lvl="1">
              <a:buFont typeface="+mj-lt"/>
              <a:buAutoNum type="alphaUcPeriod"/>
            </a:pPr>
            <a:r>
              <a:rPr lang="es-MX" sz="1000" dirty="0"/>
              <a:t>Primer paso: Información básica</a:t>
            </a:r>
          </a:p>
          <a:p>
            <a:pPr lvl="2">
              <a:buFont typeface="+mj-lt"/>
              <a:buAutoNum type="arabicPeriod" startAt="3"/>
            </a:pPr>
            <a:r>
              <a:rPr lang="es-MX" b="1" dirty="0"/>
              <a:t>CONTACTOS PRINCIPALES DEL PROYECTO</a:t>
            </a:r>
          </a:p>
          <a:p>
            <a:pPr>
              <a:buFont typeface="+mj-lt"/>
              <a:buAutoNum type="arabicPeriod" startAt="3"/>
            </a:pPr>
            <a:endParaRPr lang="es-MX" b="1" dirty="0"/>
          </a:p>
          <a:p>
            <a:pPr lvl="1">
              <a:buFont typeface="+mj-lt"/>
              <a:buAutoNum type="alphaLcPeriod"/>
            </a:pPr>
            <a:r>
              <a:rPr lang="es-MX" b="1" dirty="0"/>
              <a:t>NACIONALES</a:t>
            </a:r>
          </a:p>
          <a:p>
            <a:pPr lvl="2">
              <a:buFont typeface="Arial" panose="020B0604020202020204" pitchFamily="34" charset="0"/>
              <a:buChar char="•"/>
            </a:pPr>
            <a:r>
              <a:rPr lang="es-MX" dirty="0"/>
              <a:t>Club Rotario Puebla Gente de Acción</a:t>
            </a:r>
          </a:p>
          <a:p>
            <a:pPr lvl="2">
              <a:buFont typeface="Arial" panose="020B0604020202020204" pitchFamily="34" charset="0"/>
              <a:buChar char="•"/>
            </a:pPr>
            <a:r>
              <a:rPr lang="es-MX" dirty="0"/>
              <a:t>Club Rotario Boca del Rio Costa de Oro</a:t>
            </a:r>
          </a:p>
          <a:p>
            <a:pPr lvl="2">
              <a:buFont typeface="Arial" panose="020B0604020202020204" pitchFamily="34" charset="0"/>
              <a:buChar char="•"/>
            </a:pPr>
            <a:r>
              <a:rPr lang="es-MX" dirty="0"/>
              <a:t>Club Rotario San Nicolás de las Garzas</a:t>
            </a:r>
          </a:p>
          <a:p>
            <a:pPr marL="488950" lvl="2" indent="0">
              <a:buNone/>
            </a:pPr>
            <a:endParaRPr lang="es-MX" b="1" dirty="0"/>
          </a:p>
          <a:p>
            <a:pPr lvl="1">
              <a:buFont typeface="+mj-lt"/>
              <a:buAutoNum type="alphaLcPeriod"/>
            </a:pPr>
            <a:r>
              <a:rPr lang="es-MX" b="1" dirty="0"/>
              <a:t>INTERNACIONALES</a:t>
            </a:r>
          </a:p>
          <a:p>
            <a:pPr lvl="2">
              <a:buFont typeface="Arial" panose="020B0604020202020204" pitchFamily="34" charset="0"/>
              <a:buChar char="•"/>
            </a:pPr>
            <a:r>
              <a:rPr lang="es-MX" dirty="0"/>
              <a:t>En progreso</a:t>
            </a:r>
          </a:p>
          <a:p>
            <a:pPr lvl="2">
              <a:buFont typeface="Arial" panose="020B0604020202020204" pitchFamily="34" charset="0"/>
              <a:buChar char="•"/>
            </a:pPr>
            <a:endParaRPr lang="es-MX" b="1" dirty="0"/>
          </a:p>
          <a:p>
            <a:pPr marL="0" indent="0">
              <a:buNone/>
            </a:pPr>
            <a:endParaRPr lang="es-MX" dirty="0"/>
          </a:p>
          <a:p>
            <a:pPr marL="0" indent="0">
              <a:buNone/>
            </a:pPr>
            <a:r>
              <a:rPr lang="es-MX" sz="12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12</a:t>
            </a:fld>
            <a:endParaRPr lang="es-MX"/>
          </a:p>
        </p:txBody>
      </p:sp>
    </p:spTree>
    <p:extLst>
      <p:ext uri="{BB962C8B-B14F-4D97-AF65-F5344CB8AC3E}">
        <p14:creationId xmlns:p14="http://schemas.microsoft.com/office/powerpoint/2010/main" val="14168523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a:buFont typeface="+mj-lt"/>
              <a:buAutoNum type="romanUcPeriod"/>
            </a:pPr>
            <a:r>
              <a:rPr lang="es-MX" sz="1000" dirty="0"/>
              <a:t>PRESENTACIÓN DEL PROYECTO</a:t>
            </a:r>
          </a:p>
          <a:p>
            <a:pPr lvl="1">
              <a:buFont typeface="+mj-lt"/>
              <a:buAutoNum type="alphaUcPeriod" startAt="2"/>
            </a:pPr>
            <a:r>
              <a:rPr lang="es-MX" sz="1000" dirty="0"/>
              <a:t>Segundo paso: Integrantes del Comité</a:t>
            </a:r>
          </a:p>
          <a:p>
            <a:pPr lvl="2">
              <a:buFont typeface="+mj-lt"/>
              <a:buAutoNum type="arabicPeriod"/>
            </a:pPr>
            <a:r>
              <a:rPr lang="es-MX" b="1" dirty="0"/>
              <a:t>SOCIOS LOCALES</a:t>
            </a:r>
          </a:p>
          <a:p>
            <a:pPr>
              <a:buFont typeface="+mj-lt"/>
              <a:buAutoNum type="arabicPeriod"/>
            </a:pPr>
            <a:endParaRPr lang="es-MX" b="1" dirty="0"/>
          </a:p>
          <a:p>
            <a:pPr lvl="1">
              <a:buFont typeface="+mj-lt"/>
              <a:buAutoNum type="alphaLcPeriod"/>
            </a:pPr>
            <a:r>
              <a:rPr lang="es-MX" b="1" dirty="0"/>
              <a:t>María Enriqueta López Lara de </a:t>
            </a:r>
            <a:r>
              <a:rPr lang="es-MX" b="1" dirty="0" err="1"/>
              <a:t>Arbesú</a:t>
            </a:r>
            <a:endParaRPr lang="es-MX" b="1" dirty="0"/>
          </a:p>
          <a:p>
            <a:pPr lvl="2">
              <a:buFont typeface="Arial" panose="020B0604020202020204" pitchFamily="34" charset="0"/>
              <a:buChar char="•"/>
            </a:pPr>
            <a:r>
              <a:rPr lang="es-MX" dirty="0"/>
              <a:t>Gobernadora Electa 2022-2023 para el Distrito 4185</a:t>
            </a:r>
          </a:p>
          <a:p>
            <a:pPr lvl="2">
              <a:buFont typeface="Arial" panose="020B0604020202020204" pitchFamily="34" charset="0"/>
              <a:buChar char="•"/>
            </a:pPr>
            <a:endParaRPr lang="es-MX" dirty="0"/>
          </a:p>
          <a:p>
            <a:pPr lvl="1">
              <a:buFont typeface="+mj-lt"/>
              <a:buAutoNum type="alphaLcPeriod"/>
            </a:pPr>
            <a:r>
              <a:rPr lang="es-MX" b="1" dirty="0"/>
              <a:t>Vicente </a:t>
            </a:r>
            <a:r>
              <a:rPr lang="es-MX" b="1" dirty="0" err="1"/>
              <a:t>Arbesú</a:t>
            </a:r>
            <a:r>
              <a:rPr lang="es-MX" b="1" dirty="0"/>
              <a:t> García</a:t>
            </a:r>
          </a:p>
          <a:p>
            <a:pPr lvl="2">
              <a:buFont typeface="Arial" panose="020B0604020202020204" pitchFamily="34" charset="0"/>
              <a:buChar char="•"/>
            </a:pPr>
            <a:r>
              <a:rPr lang="es-MX" dirty="0"/>
              <a:t>Coordinador de Imagen Pública 2016-2019</a:t>
            </a:r>
          </a:p>
          <a:p>
            <a:pPr lvl="2">
              <a:buFont typeface="Arial" panose="020B0604020202020204" pitchFamily="34" charset="0"/>
              <a:buChar char="•"/>
            </a:pPr>
            <a:endParaRPr lang="es-MX" dirty="0"/>
          </a:p>
          <a:p>
            <a:pPr lvl="1">
              <a:buFont typeface="+mj-lt"/>
              <a:buAutoNum type="alphaLcPeriod"/>
            </a:pPr>
            <a:r>
              <a:rPr lang="es-MX" b="1" dirty="0"/>
              <a:t>Astrid Acosta Gómez de Marquínez</a:t>
            </a:r>
          </a:p>
          <a:p>
            <a:pPr lvl="2">
              <a:buFont typeface="Arial" panose="020B0604020202020204" pitchFamily="34" charset="0"/>
              <a:buChar char="•"/>
            </a:pPr>
            <a:r>
              <a:rPr lang="es-MX" dirty="0"/>
              <a:t>Presidenta del Comité del Medio Ambiente 2022-2023</a:t>
            </a:r>
          </a:p>
          <a:p>
            <a:pPr lvl="2">
              <a:buFont typeface="Arial" panose="020B0604020202020204" pitchFamily="34" charset="0"/>
              <a:buChar char="•"/>
            </a:pPr>
            <a:endParaRPr lang="es-MX" dirty="0"/>
          </a:p>
          <a:p>
            <a:pPr lvl="1">
              <a:buFont typeface="+mj-lt"/>
              <a:buAutoNum type="alphaLcPeriod"/>
            </a:pPr>
            <a:r>
              <a:rPr lang="es-MX" b="1" dirty="0"/>
              <a:t>Benito Armando López Lara</a:t>
            </a:r>
          </a:p>
          <a:p>
            <a:pPr lvl="2">
              <a:buFont typeface="Arial" panose="020B0604020202020204" pitchFamily="34" charset="0"/>
              <a:buChar char="•"/>
            </a:pPr>
            <a:r>
              <a:rPr lang="es-MX" dirty="0"/>
              <a:t>Asesor del proyecto </a:t>
            </a:r>
          </a:p>
          <a:p>
            <a:pPr marL="0" indent="0">
              <a:buNone/>
            </a:pPr>
            <a:endParaRPr lang="es-MX" dirty="0"/>
          </a:p>
          <a:p>
            <a:pPr marL="0" indent="0">
              <a:buNone/>
            </a:pPr>
            <a:endParaRPr lang="es-MX" dirty="0"/>
          </a:p>
          <a:p>
            <a:pPr marL="0" indent="0">
              <a:buNone/>
            </a:pPr>
            <a:endParaRPr lang="es-MX" dirty="0"/>
          </a:p>
          <a:p>
            <a:pPr marL="0" indent="0">
              <a:buNone/>
            </a:pPr>
            <a:endParaRPr lang="es-MX" dirty="0"/>
          </a:p>
          <a:p>
            <a:pPr marL="0" indent="0">
              <a:buNone/>
            </a:pPr>
            <a:r>
              <a:rPr lang="es-MX" sz="12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13</a:t>
            </a:fld>
            <a:endParaRPr lang="es-MX"/>
          </a:p>
        </p:txBody>
      </p:sp>
    </p:spTree>
    <p:extLst>
      <p:ext uri="{BB962C8B-B14F-4D97-AF65-F5344CB8AC3E}">
        <p14:creationId xmlns:p14="http://schemas.microsoft.com/office/powerpoint/2010/main" val="39099169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a:buFont typeface="+mj-lt"/>
              <a:buAutoNum type="romanUcPeriod"/>
            </a:pPr>
            <a:r>
              <a:rPr lang="es-MX" sz="1000" dirty="0"/>
              <a:t>PRESENTACIÓN DEL PROYECTO</a:t>
            </a:r>
          </a:p>
          <a:p>
            <a:pPr lvl="1">
              <a:buFont typeface="+mj-lt"/>
              <a:buAutoNum type="alphaUcPeriod" startAt="2"/>
            </a:pPr>
            <a:r>
              <a:rPr lang="es-MX" sz="1000" dirty="0"/>
              <a:t>Segundo paso: Integrantes del Comité</a:t>
            </a:r>
          </a:p>
          <a:p>
            <a:pPr lvl="2">
              <a:buFont typeface="+mj-lt"/>
              <a:buAutoNum type="arabicPeriod" startAt="2"/>
            </a:pPr>
            <a:r>
              <a:rPr lang="es-MX" b="1" dirty="0"/>
              <a:t>SOCIOS INTERNACIONALES</a:t>
            </a:r>
          </a:p>
          <a:p>
            <a:pPr marL="488950" lvl="2" indent="0">
              <a:buNone/>
            </a:pPr>
            <a:endParaRPr lang="es-MX" b="1" dirty="0"/>
          </a:p>
          <a:p>
            <a:pPr lvl="3" indent="-228600">
              <a:buFont typeface="+mj-lt"/>
              <a:buAutoNum type="alphaLcPeriod"/>
            </a:pPr>
            <a:r>
              <a:rPr lang="es-MX" b="1" dirty="0"/>
              <a:t>Salvador Rico</a:t>
            </a:r>
          </a:p>
          <a:p>
            <a:pPr lvl="4" indent="-228600"/>
            <a:r>
              <a:rPr lang="es-MX" dirty="0"/>
              <a:t>TRF Cadre ESRAG </a:t>
            </a:r>
            <a:r>
              <a:rPr lang="es-MX" dirty="0" err="1"/>
              <a:t>Member</a:t>
            </a:r>
            <a:endParaRPr lang="es-MX" dirty="0"/>
          </a:p>
          <a:p>
            <a:pPr lvl="4" indent="-228600"/>
            <a:r>
              <a:rPr lang="es-MX" dirty="0"/>
              <a:t>WASH-RAG </a:t>
            </a:r>
            <a:r>
              <a:rPr lang="es-MX" dirty="0" err="1"/>
              <a:t>Member</a:t>
            </a:r>
            <a:r>
              <a:rPr lang="es-MX" dirty="0"/>
              <a:t> </a:t>
            </a:r>
          </a:p>
          <a:p>
            <a:pPr lvl="4" indent="-228600"/>
            <a:r>
              <a:rPr lang="es-MX" dirty="0"/>
              <a:t>RAGFP </a:t>
            </a:r>
            <a:r>
              <a:rPr lang="es-MX" dirty="0" err="1"/>
              <a:t>Member</a:t>
            </a:r>
            <a:r>
              <a:rPr lang="es-MX" dirty="0"/>
              <a:t> </a:t>
            </a:r>
          </a:p>
          <a:p>
            <a:pPr lvl="4" indent="-228600"/>
            <a:r>
              <a:rPr lang="es-MX" dirty="0"/>
              <a:t>RAGCED </a:t>
            </a:r>
            <a:r>
              <a:rPr lang="es-MX" dirty="0" err="1"/>
              <a:t>Member</a:t>
            </a:r>
            <a:endParaRPr lang="es-MX" dirty="0"/>
          </a:p>
          <a:p>
            <a:pPr lvl="4" indent="-228600"/>
            <a:endParaRPr lang="es-MX" dirty="0"/>
          </a:p>
          <a:p>
            <a:pPr lvl="3" indent="-228600">
              <a:buFont typeface="+mj-lt"/>
              <a:buAutoNum type="alphaLcPeriod"/>
            </a:pPr>
            <a:r>
              <a:rPr lang="es-MX" b="1" dirty="0"/>
              <a:t>Christopher </a:t>
            </a:r>
            <a:r>
              <a:rPr lang="es-MX" b="1" dirty="0" err="1"/>
              <a:t>Puttock</a:t>
            </a:r>
            <a:endParaRPr lang="es-MX" b="1" dirty="0"/>
          </a:p>
          <a:p>
            <a:pPr lvl="4" indent="-228600"/>
            <a:r>
              <a:rPr lang="es-MX" dirty="0"/>
              <a:t>Director internacional de ESRAG y WASRAG</a:t>
            </a:r>
          </a:p>
          <a:p>
            <a:pPr lvl="4" indent="-228600"/>
            <a:endParaRPr lang="es-MX" dirty="0"/>
          </a:p>
          <a:p>
            <a:pPr lvl="3" indent="-228600">
              <a:buFont typeface="+mj-lt"/>
              <a:buAutoNum type="alphaLcPeriod"/>
            </a:pPr>
            <a:r>
              <a:rPr lang="es-MX" b="1" dirty="0"/>
              <a:t>PENDIENTE</a:t>
            </a:r>
          </a:p>
          <a:p>
            <a:pPr lvl="4" indent="-228600"/>
            <a:r>
              <a:rPr lang="es-MX" dirty="0"/>
              <a:t>Asesor del proyecto</a:t>
            </a:r>
          </a:p>
          <a:p>
            <a:pPr lvl="4" indent="-228600"/>
            <a:endParaRPr lang="es-MX" dirty="0"/>
          </a:p>
          <a:p>
            <a:pPr marL="222250" lvl="1" indent="0">
              <a:buNone/>
            </a:pPr>
            <a:endParaRPr lang="es-MX" sz="1200" b="1" dirty="0"/>
          </a:p>
          <a:p>
            <a:pPr marL="222250" lvl="1" indent="0">
              <a:buNone/>
            </a:pPr>
            <a:endParaRPr lang="es-MX" b="1" dirty="0"/>
          </a:p>
          <a:p>
            <a:pPr marL="222250" lvl="1" indent="0">
              <a:buNone/>
            </a:pPr>
            <a:r>
              <a:rPr lang="es-MX" sz="12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14</a:t>
            </a:fld>
            <a:endParaRPr lang="es-MX"/>
          </a:p>
        </p:txBody>
      </p:sp>
    </p:spTree>
    <p:extLst>
      <p:ext uri="{BB962C8B-B14F-4D97-AF65-F5344CB8AC3E}">
        <p14:creationId xmlns:p14="http://schemas.microsoft.com/office/powerpoint/2010/main" val="134533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a:buFont typeface="+mj-lt"/>
              <a:buAutoNum type="romanUcPeriod"/>
            </a:pPr>
            <a:r>
              <a:rPr lang="es-MX" sz="1000" dirty="0"/>
              <a:t>PRESENTACIÓN DEL PROYECTO</a:t>
            </a:r>
          </a:p>
          <a:p>
            <a:pPr lvl="1">
              <a:buFont typeface="+mj-lt"/>
              <a:buAutoNum type="alphaUcPeriod" startAt="2"/>
            </a:pPr>
            <a:r>
              <a:rPr lang="es-MX" sz="1000" dirty="0"/>
              <a:t>Segundo paso: Integrantes del Comité</a:t>
            </a:r>
          </a:p>
          <a:p>
            <a:pPr lvl="2">
              <a:buFont typeface="+mj-lt"/>
              <a:buAutoNum type="arabicPeriod" startAt="3"/>
            </a:pPr>
            <a:r>
              <a:rPr lang="es-MX" b="1" dirty="0"/>
              <a:t>ALIADOS ESTRATÉGICOS POTENCIALES</a:t>
            </a:r>
          </a:p>
          <a:p>
            <a:pPr lvl="2">
              <a:buFont typeface="+mj-lt"/>
              <a:buAutoNum type="arabicPeriod" startAt="3"/>
            </a:pPr>
            <a:endParaRPr lang="es-MX" b="1" dirty="0"/>
          </a:p>
          <a:p>
            <a:pPr marL="488950" lvl="2" indent="0" algn="just">
              <a:buNone/>
            </a:pPr>
            <a:r>
              <a:rPr lang="es-MX" dirty="0"/>
              <a:t>La suma de voluntades en un sentido de unidad de las Sociedad, Clubes Rotarios, Sector Privado, con la colaboración y participación del sector público en los tres niveles (Federal, Estatal y Municipal) genera un mensaje de </a:t>
            </a:r>
            <a:r>
              <a:rPr lang="es-MX" b="1" dirty="0"/>
              <a:t>UNIÓN Y ORGANIZACIÓN POSITIVO</a:t>
            </a:r>
            <a:r>
              <a:rPr lang="es-MX" dirty="0"/>
              <a:t> para la comunidad nacional e internacional, que brinda </a:t>
            </a:r>
            <a:r>
              <a:rPr lang="es-MX" b="1" dirty="0"/>
              <a:t>SEGURIDAD Y CONFIANZA</a:t>
            </a:r>
            <a:r>
              <a:rPr lang="es-MX" dirty="0"/>
              <a:t>.</a:t>
            </a:r>
          </a:p>
          <a:p>
            <a:pPr marL="488950" lvl="2" indent="0" algn="just">
              <a:buNone/>
            </a:pPr>
            <a:endParaRPr lang="es-MX" dirty="0"/>
          </a:p>
          <a:p>
            <a:pPr marL="488950" lvl="2" indent="0" algn="just">
              <a:buNone/>
            </a:pPr>
            <a:r>
              <a:rPr lang="es-MX" dirty="0"/>
              <a:t>Rotarios, ambientalistas, legisladores, medios de comunicación, instituciones educativas, etc. con la buena voluntad de hacer bien en el mundo. </a:t>
            </a:r>
            <a:r>
              <a:rPr lang="es-MX" sz="1600" b="1" dirty="0"/>
              <a:t>Unidos somos más fuertes!!!!!</a:t>
            </a:r>
          </a:p>
          <a:p>
            <a:pPr marL="0" indent="0">
              <a:buNone/>
            </a:pPr>
            <a:endParaRPr lang="es-MX" dirty="0"/>
          </a:p>
          <a:p>
            <a:pPr marL="0" indent="0">
              <a:buNone/>
            </a:pPr>
            <a:endParaRPr lang="es-MX" dirty="0"/>
          </a:p>
          <a:p>
            <a:pPr marL="0" indent="0">
              <a:buNone/>
            </a:pPr>
            <a:r>
              <a:rPr lang="es-MX" sz="12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15</a:t>
            </a:fld>
            <a:endParaRPr lang="es-MX"/>
          </a:p>
        </p:txBody>
      </p:sp>
    </p:spTree>
    <p:extLst>
      <p:ext uri="{BB962C8B-B14F-4D97-AF65-F5344CB8AC3E}">
        <p14:creationId xmlns:p14="http://schemas.microsoft.com/office/powerpoint/2010/main" val="10525498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a:xfrm>
            <a:off x="685800" y="3717556"/>
            <a:ext cx="5486400" cy="5083543"/>
          </a:xfrm>
        </p:spPr>
        <p:txBody>
          <a:bodyPr/>
          <a:lstStyle/>
          <a:p>
            <a:pPr>
              <a:buFont typeface="+mj-lt"/>
              <a:buAutoNum type="romanUcPeriod"/>
            </a:pPr>
            <a:r>
              <a:rPr lang="es-MX" b="1" dirty="0"/>
              <a:t>PRESENTACIÓN DEL PROYECTO</a:t>
            </a:r>
          </a:p>
          <a:p>
            <a:r>
              <a:rPr lang="es-MX" b="1" dirty="0"/>
              <a:t>TERCER PASO: PANORAMA GENERAL DEL PROYECTO</a:t>
            </a:r>
          </a:p>
          <a:p>
            <a:pPr marL="171450" indent="-171450" algn="just">
              <a:buFont typeface="Arial" panose="020B0604020202020204" pitchFamily="34" charset="0"/>
              <a:buChar char="•"/>
            </a:pPr>
            <a:r>
              <a:rPr lang="es-ES" dirty="0"/>
              <a:t>Es una iniciativa que se sueña, se proyecta y se plasma. </a:t>
            </a:r>
            <a:endParaRPr lang="es-MX" dirty="0"/>
          </a:p>
          <a:p>
            <a:pPr marL="171450" indent="-171450" algn="just">
              <a:buFont typeface="Arial" panose="020B0604020202020204" pitchFamily="34" charset="0"/>
              <a:buChar char="•"/>
            </a:pPr>
            <a:r>
              <a:rPr lang="es-ES" dirty="0"/>
              <a:t>Hoy por hoy, el medio ambiente no es una opción ya es una prioridad, por ello queremos impulsarlo y atenderlo, como una de las áreas de interés de la fundación rotaria, por tal motivo hago de su conocimiento lo siguiente:</a:t>
            </a:r>
            <a:endParaRPr lang="es-MX" dirty="0"/>
          </a:p>
          <a:p>
            <a:pPr marL="0" indent="0">
              <a:buNone/>
            </a:pPr>
            <a:endParaRPr lang="es-MX" b="1" dirty="0"/>
          </a:p>
          <a:p>
            <a:pPr marL="228600" indent="-228600">
              <a:buFont typeface="+mj-lt"/>
              <a:buAutoNum type="arabicPeriod"/>
            </a:pPr>
            <a:r>
              <a:rPr lang="es-MX" b="1" dirty="0"/>
              <a:t>ANTECEDENTES</a:t>
            </a:r>
          </a:p>
          <a:p>
            <a:pPr lvl="1" algn="just">
              <a:buAutoNum type="alphaLcPeriod"/>
            </a:pPr>
            <a:r>
              <a:rPr lang="es-ES" dirty="0"/>
              <a:t>De acuerdo con publicaciones de la Comisión Nacional de Áreas Naturales Protegidas, la creación de arrecifes artificiales es una opción viable para conservar y recuperar ecosistemas marinos naturales, ya que:</a:t>
            </a:r>
            <a:endParaRPr lang="es-MX" sz="4000" dirty="0"/>
          </a:p>
          <a:p>
            <a:pPr marL="171450" indent="-171450" algn="just">
              <a:buFont typeface="Arial" panose="020B0604020202020204" pitchFamily="34" charset="0"/>
              <a:buChar char="•"/>
            </a:pPr>
            <a:r>
              <a:rPr lang="es-ES" dirty="0"/>
              <a:t>Reducen la presión sobre los arrecifes naturales expuestos a la sobreexplotación.</a:t>
            </a:r>
            <a:endParaRPr lang="es-MX" sz="4000" dirty="0"/>
          </a:p>
          <a:p>
            <a:pPr marL="171450" indent="-171450" algn="just">
              <a:buFont typeface="Arial" panose="020B0604020202020204" pitchFamily="34" charset="0"/>
              <a:buChar char="•"/>
            </a:pPr>
            <a:r>
              <a:rPr lang="es-ES" dirty="0"/>
              <a:t>Favorecen la creación de hábitats, refugio y crecimiento de flora y fauna marina, por lo que estamos seguros de que esto traería un gran beneficio al medio ambiente y a las comunidades:</a:t>
            </a:r>
          </a:p>
          <a:p>
            <a:pPr marL="393700" lvl="1" indent="-171450" algn="just">
              <a:buFont typeface="Wingdings" panose="05000000000000000000" pitchFamily="2" charset="2"/>
              <a:buChar char="Ø"/>
            </a:pPr>
            <a:r>
              <a:rPr lang="es-ES" dirty="0"/>
              <a:t>al aumentar el atractivo turístico del destino, </a:t>
            </a:r>
          </a:p>
          <a:p>
            <a:pPr marL="393700" lvl="1" indent="-171450" algn="just">
              <a:buFont typeface="Wingdings" panose="05000000000000000000" pitchFamily="2" charset="2"/>
              <a:buChar char="Ø"/>
            </a:pPr>
            <a:r>
              <a:rPr lang="es-ES" dirty="0"/>
              <a:t>elevar el número de visitantes y propiciar una mayor derrama económica.</a:t>
            </a:r>
          </a:p>
          <a:p>
            <a:pPr marL="0" indent="0" algn="just">
              <a:buNone/>
            </a:pPr>
            <a:endParaRPr lang="es-ES" b="1" dirty="0"/>
          </a:p>
          <a:p>
            <a:pPr marL="0" indent="0" algn="just">
              <a:buNone/>
            </a:pPr>
            <a:r>
              <a:rPr lang="es-MX" b="1" dirty="0"/>
              <a:t>Este proyecto sería el primer arrecife artificial promovido por un Club Rotario en México.</a:t>
            </a:r>
          </a:p>
          <a:p>
            <a:pPr marL="222250" lvl="1" indent="0">
              <a:buNone/>
            </a:pPr>
            <a:endParaRPr lang="es-MX" dirty="0"/>
          </a:p>
          <a:p>
            <a:pPr marL="222250" lvl="1" indent="0">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16</a:t>
            </a:fld>
            <a:endParaRPr lang="es-MX"/>
          </a:p>
        </p:txBody>
      </p:sp>
    </p:spTree>
    <p:extLst>
      <p:ext uri="{BB962C8B-B14F-4D97-AF65-F5344CB8AC3E}">
        <p14:creationId xmlns:p14="http://schemas.microsoft.com/office/powerpoint/2010/main" val="3496303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r>
              <a:rPr lang="es-MX" dirty="0"/>
              <a:t>Continúan los antecedentes:</a:t>
            </a:r>
          </a:p>
          <a:p>
            <a:pPr lvl="1" algn="just"/>
            <a:r>
              <a:rPr lang="es-MX" dirty="0"/>
              <a:t>En México,  oficialmente se han hundido oficialmente 08 buques navales para la creación de arrecifes artificiales de 1980 al 2020:</a:t>
            </a:r>
          </a:p>
          <a:p>
            <a:pPr lvl="2" algn="just"/>
            <a:r>
              <a:rPr lang="es-MX" b="1" dirty="0"/>
              <a:t>En el Golfo de México y Mar Caribe:</a:t>
            </a:r>
          </a:p>
          <a:p>
            <a:pPr lvl="3"/>
            <a:r>
              <a:rPr lang="es-MX" dirty="0"/>
              <a:t>Cañonero 58 “General Anaya” (1980)</a:t>
            </a:r>
          </a:p>
          <a:p>
            <a:pPr lvl="3"/>
            <a:r>
              <a:rPr lang="es-MX" dirty="0"/>
              <a:t>Cañonero 56 “Juan Escutia” (1996)</a:t>
            </a:r>
          </a:p>
          <a:p>
            <a:pPr lvl="3"/>
            <a:r>
              <a:rPr lang="es-MX" dirty="0"/>
              <a:t>Cañonero 53 “Felipe Xicoténcatl” (2000)</a:t>
            </a:r>
          </a:p>
          <a:p>
            <a:pPr lvl="3"/>
            <a:r>
              <a:rPr lang="es-MX" dirty="0"/>
              <a:t>Cañonero 50 “Vicente Riva Palacio” (2001)</a:t>
            </a:r>
          </a:p>
          <a:p>
            <a:pPr lvl="3"/>
            <a:r>
              <a:rPr lang="es-MX" dirty="0"/>
              <a:t>Dragaminas 111 “Comodoro Manuel Azueta” (2017)</a:t>
            </a:r>
          </a:p>
          <a:p>
            <a:pPr lvl="2"/>
            <a:r>
              <a:rPr lang="es-MX" b="1" dirty="0"/>
              <a:t>En el Golfo de California y Pacífico mexicano.</a:t>
            </a:r>
          </a:p>
          <a:p>
            <a:pPr lvl="3"/>
            <a:r>
              <a:rPr lang="es-MX" dirty="0"/>
              <a:t>Cañonero 59 “Francisco Márquez” (1999)</a:t>
            </a:r>
          </a:p>
          <a:p>
            <a:pPr lvl="3"/>
            <a:r>
              <a:rPr lang="es-MX" dirty="0"/>
              <a:t>Patrulla Oceánica 121 “Uribe” (2015)</a:t>
            </a:r>
          </a:p>
          <a:p>
            <a:pPr lvl="3"/>
            <a:r>
              <a:rPr lang="es-MX" dirty="0"/>
              <a:t>Buque Patrulla “Diamante” (2020).</a:t>
            </a:r>
          </a:p>
          <a:p>
            <a:pPr marL="279400" lvl="1" indent="0">
              <a:buNone/>
            </a:pPr>
            <a:endParaRPr lang="es-MX" dirty="0"/>
          </a:p>
          <a:p>
            <a:pPr marL="279400" lvl="1" indent="0">
              <a:buNone/>
            </a:pPr>
            <a:endParaRPr lang="es-MX" dirty="0"/>
          </a:p>
          <a:p>
            <a:pPr marL="279400" lvl="1" indent="0">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17</a:t>
            </a:fld>
            <a:endParaRPr lang="es-MX"/>
          </a:p>
        </p:txBody>
      </p:sp>
    </p:spTree>
    <p:extLst>
      <p:ext uri="{BB962C8B-B14F-4D97-AF65-F5344CB8AC3E}">
        <p14:creationId xmlns:p14="http://schemas.microsoft.com/office/powerpoint/2010/main" val="528787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a:xfrm>
            <a:off x="685800" y="3717557"/>
            <a:ext cx="5486400" cy="4699079"/>
          </a:xfrm>
        </p:spPr>
        <p:txBody>
          <a:bodyPr/>
          <a:lstStyle/>
          <a:p>
            <a:r>
              <a:rPr lang="es-MX" b="1" dirty="0"/>
              <a:t>Continúan los antecedentes:</a:t>
            </a:r>
          </a:p>
          <a:p>
            <a:pPr marL="450850" lvl="1" indent="-228600" algn="just">
              <a:buFont typeface="+mj-lt"/>
              <a:buAutoNum type="arabicPeriod" startAt="2"/>
            </a:pPr>
            <a:r>
              <a:rPr lang="es-MX" dirty="0"/>
              <a:t>Actualmente en el Estado de Sonora, se encuentra en desarrollo el proyecto de hundimiento del Ex – Buque Patrulla Oceánica “SANTOS”, para la creación de un arrecife artificial en inmediaciones del Área Guaymas – San Carlos. Cuyo promovente es la Secretaría de Turismo del Estado. </a:t>
            </a:r>
          </a:p>
          <a:p>
            <a:pPr lvl="2" algn="just">
              <a:buFont typeface="Arial" panose="020B0604020202020204" pitchFamily="34" charset="0"/>
              <a:buChar char="•"/>
            </a:pPr>
            <a:r>
              <a:rPr lang="es-MX" dirty="0"/>
              <a:t>Se encuentra en trámite la autorización del hundimiento por parte de la Secretaría de Medio Ambiente y Recursos Naturales (SEMARNAT).</a:t>
            </a:r>
          </a:p>
          <a:p>
            <a:pPr marL="450850" lvl="1" indent="-228600" algn="just">
              <a:buFont typeface="+mj-lt"/>
              <a:buAutoNum type="arabicPeriod" startAt="2"/>
            </a:pPr>
            <a:endParaRPr lang="es-MX" dirty="0"/>
          </a:p>
          <a:p>
            <a:pPr marL="450850" lvl="1" indent="-228600" algn="just">
              <a:buFont typeface="+mj-lt"/>
              <a:buAutoNum type="arabicPeriod" startAt="2"/>
            </a:pPr>
            <a:r>
              <a:rPr lang="es-MX" dirty="0"/>
              <a:t>Los procedimientos administrativos y trámites realizados en citado proyecto para la limpieza, descontaminación y preparación del buque, así como el trámite de permisos ambientales y señalamiento marítimo, serán una guía secuencial del planeamiento y ejecución de nuestro proyecto, con las mejoras propias que puedan agregarse, y con la intención de transmitir el conocimiento y experiencia adquirida para futuros proyectos similares y futuras generaciones.</a:t>
            </a:r>
          </a:p>
          <a:p>
            <a:pPr marL="222250" lvl="1" indent="0" algn="just">
              <a:buNone/>
            </a:pPr>
            <a:endParaRPr lang="es-MX" dirty="0"/>
          </a:p>
          <a:p>
            <a:pPr marL="222250" lvl="1" indent="0" algn="just">
              <a:buNone/>
            </a:pPr>
            <a:endParaRPr lang="es-MX" dirty="0"/>
          </a:p>
          <a:p>
            <a:pPr marL="222250" lvl="1"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18</a:t>
            </a:fld>
            <a:endParaRPr lang="es-MX"/>
          </a:p>
        </p:txBody>
      </p:sp>
    </p:spTree>
    <p:extLst>
      <p:ext uri="{BB962C8B-B14F-4D97-AF65-F5344CB8AC3E}">
        <p14:creationId xmlns:p14="http://schemas.microsoft.com/office/powerpoint/2010/main" val="3499780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r>
              <a:rPr lang="es-MX" b="1" dirty="0"/>
              <a:t>Continúan los antecedentes:</a:t>
            </a:r>
          </a:p>
          <a:p>
            <a:pPr lvl="1" algn="just">
              <a:buFont typeface="+mj-lt"/>
              <a:buAutoNum type="arabicPeriod" startAt="4"/>
            </a:pPr>
            <a:r>
              <a:rPr lang="es-MX" dirty="0"/>
              <a:t>El video que se mostrará a continuación, es del hundimiento del buque URIBE que se realizó a 1.2 millas de la costa de Rosarito, Baja California, México en noviembre del 2015.</a:t>
            </a:r>
          </a:p>
          <a:p>
            <a:pPr lvl="1" algn="just">
              <a:buFont typeface="+mj-lt"/>
              <a:buAutoNum type="arabicPeriod" startAt="4"/>
            </a:pPr>
            <a:r>
              <a:rPr lang="es-MX" dirty="0"/>
              <a:t>De manera similar nuestro proyecto considera el hundimiento de un buque naval que se encuentre en desuso y fuera del servicio activo en la Armada de México, donado al Municipio de Boca del Río, Veracruz. Los procedimientos serán actualizados y en cumplimiento a las normas y recomendaciones ambientales que realicen las autoridades correspondientes.</a:t>
            </a:r>
          </a:p>
          <a:p>
            <a:pPr marL="222250" lvl="1" indent="0" algn="just">
              <a:buNone/>
            </a:pPr>
            <a:endParaRPr lang="es-MX" dirty="0"/>
          </a:p>
          <a:p>
            <a:pPr marL="222250" lvl="1"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19</a:t>
            </a:fld>
            <a:endParaRPr lang="es-MX"/>
          </a:p>
        </p:txBody>
      </p:sp>
    </p:spTree>
    <p:extLst>
      <p:ext uri="{BB962C8B-B14F-4D97-AF65-F5344CB8AC3E}">
        <p14:creationId xmlns:p14="http://schemas.microsoft.com/office/powerpoint/2010/main" val="3001297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buNone/>
            </a:pPr>
            <a:r>
              <a:rPr lang="es-MX" dirty="0"/>
              <a:t>ÍNDIDE DE TEMAS A CUBRIR EN LA PRESENTACIÓN.</a:t>
            </a:r>
          </a:p>
          <a:p>
            <a:pPr marL="0" indent="0">
              <a:buNone/>
            </a:pPr>
            <a:endParaRPr lang="es-MX" dirty="0"/>
          </a:p>
          <a:p>
            <a:pPr>
              <a:buFont typeface="+mj-lt"/>
              <a:buAutoNum type="romanUcPeriod"/>
            </a:pPr>
            <a:r>
              <a:rPr lang="es-MX" dirty="0"/>
              <a:t>PRESENTACIÓN DEL PROYECTO </a:t>
            </a:r>
            <a:r>
              <a:rPr lang="es-MX" b="1" dirty="0"/>
              <a:t>(SE DESARROLLARÁN LOS PASOS 1 AL 3 CONFORME A LA PLANTILLA DE SOLICITUD DE SUBVENCIONES GLOBALES 2020).</a:t>
            </a:r>
          </a:p>
          <a:p>
            <a:pPr>
              <a:buFont typeface="+mj-lt"/>
              <a:buAutoNum type="romanUcPeriod"/>
            </a:pPr>
            <a:endParaRPr lang="es-MX" dirty="0"/>
          </a:p>
          <a:p>
            <a:pPr lvl="1">
              <a:buFont typeface="+mj-lt"/>
              <a:buAutoNum type="alphaUcPeriod"/>
            </a:pPr>
            <a:r>
              <a:rPr lang="es-MX" dirty="0"/>
              <a:t>PASO UNO: INFORMACIÓN BÁSICA</a:t>
            </a:r>
          </a:p>
          <a:p>
            <a:pPr lvl="1">
              <a:buFont typeface="+mj-lt"/>
              <a:buAutoNum type="alphaUcPeriod"/>
            </a:pPr>
            <a:r>
              <a:rPr lang="es-MX" dirty="0"/>
              <a:t>PASO DOS: INTEGRANTES DEL COMITÉ</a:t>
            </a:r>
          </a:p>
          <a:p>
            <a:pPr lvl="1">
              <a:buFont typeface="+mj-lt"/>
              <a:buAutoNum type="alphaUcPeriod"/>
            </a:pPr>
            <a:r>
              <a:rPr lang="es-MX" dirty="0"/>
              <a:t>PASO TRES: PANORAMA GENERAL DEL PROYECTO</a:t>
            </a:r>
          </a:p>
          <a:p>
            <a:pPr marL="222250" lvl="1" indent="0">
              <a:buNone/>
            </a:pPr>
            <a:endParaRPr lang="es-MX" dirty="0"/>
          </a:p>
          <a:p>
            <a:pPr>
              <a:buFont typeface="+mj-lt"/>
              <a:buAutoNum type="romanUcPeriod"/>
            </a:pPr>
            <a:r>
              <a:rPr lang="es-MX" dirty="0"/>
              <a:t>ACTIVIDADES PRINCIPALES</a:t>
            </a:r>
          </a:p>
          <a:p>
            <a:pPr>
              <a:buFont typeface="+mj-lt"/>
              <a:buAutoNum type="romanUcPeriod"/>
            </a:pPr>
            <a:r>
              <a:rPr lang="es-MX" dirty="0"/>
              <a:t>COSTOS ESTIMADOS</a:t>
            </a:r>
          </a:p>
          <a:p>
            <a:pPr>
              <a:buFont typeface="+mj-lt"/>
              <a:buAutoNum type="romanUcPeriod"/>
            </a:pPr>
            <a:r>
              <a:rPr lang="es-MX" dirty="0"/>
              <a:t>VENTAJAS</a:t>
            </a:r>
          </a:p>
          <a:p>
            <a:pPr>
              <a:buFont typeface="+mj-lt"/>
              <a:buAutoNum type="romanUcPeriod"/>
            </a:pPr>
            <a:endParaRPr lang="es-MX" dirty="0"/>
          </a:p>
          <a:p>
            <a:pPr>
              <a:buFont typeface="+mj-lt"/>
              <a:buAutoNum type="romanUcPeriod"/>
            </a:pPr>
            <a:endParaRPr lang="es-MX" dirty="0"/>
          </a:p>
          <a:p>
            <a:pPr>
              <a:buFont typeface="+mj-lt"/>
              <a:buAutoNum type="romanUcPeriod"/>
            </a:pPr>
            <a:endParaRPr lang="es-MX" dirty="0"/>
          </a:p>
          <a:p>
            <a:pPr marL="0" indent="0">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2</a:t>
            </a:fld>
            <a:endParaRPr lang="es-MX"/>
          </a:p>
        </p:txBody>
      </p:sp>
    </p:spTree>
    <p:extLst>
      <p:ext uri="{BB962C8B-B14F-4D97-AF65-F5344CB8AC3E}">
        <p14:creationId xmlns:p14="http://schemas.microsoft.com/office/powerpoint/2010/main" val="1493720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lgn="just">
              <a:buNone/>
            </a:pPr>
            <a:r>
              <a:rPr lang="es-MX" dirty="0"/>
              <a:t>El Distrito 4185 de Rotary International abarca los Estados de Guerrero, Morelos, Puebla, Tlaxcala y Veracruz.</a:t>
            </a:r>
          </a:p>
          <a:p>
            <a:pPr marL="0" indent="0" algn="just">
              <a:buNone/>
            </a:pPr>
            <a:endParaRPr lang="es-MX" dirty="0"/>
          </a:p>
          <a:p>
            <a:pPr marL="0" indent="0" algn="just">
              <a:buNone/>
            </a:pPr>
            <a:r>
              <a:rPr lang="es-MX" dirty="0"/>
              <a:t>Y con el fin de poder implementar un proyecto ecológico sustentable para beneficio del medio ambiente, se analizó y se determinó que el área estratégica ideal para implementarlo se encuentra en inmediaciones del Parque Nacional Sistema Arrecifal Veracruzano (PNSAV). </a:t>
            </a:r>
          </a:p>
          <a:p>
            <a:pPr marL="0" indent="0">
              <a:buNone/>
            </a:pPr>
            <a:endParaRPr lang="es-MX" dirty="0"/>
          </a:p>
          <a:p>
            <a:pPr marL="0" indent="0">
              <a:buNone/>
            </a:pPr>
            <a:endParaRPr lang="es-MX" dirty="0"/>
          </a:p>
          <a:p>
            <a:pPr marL="0" indent="0">
              <a:buNone/>
            </a:pPr>
            <a:endParaRPr lang="es-MX" dirty="0"/>
          </a:p>
          <a:p>
            <a:pPr marL="0" indent="0">
              <a:buNone/>
            </a:pPr>
            <a:r>
              <a:rPr lang="es-MX" sz="18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20</a:t>
            </a:fld>
            <a:endParaRPr lang="es-MX"/>
          </a:p>
        </p:txBody>
      </p:sp>
    </p:spTree>
    <p:extLst>
      <p:ext uri="{BB962C8B-B14F-4D97-AF65-F5344CB8AC3E}">
        <p14:creationId xmlns:p14="http://schemas.microsoft.com/office/powerpoint/2010/main" val="36969566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buNone/>
            </a:pPr>
            <a:endParaRPr lang="es-MX" dirty="0"/>
          </a:p>
          <a:p>
            <a:pPr marL="171450" indent="-171450" algn="just">
              <a:buFont typeface="Arial" panose="020B0604020202020204" pitchFamily="34" charset="0"/>
              <a:buChar char="•"/>
            </a:pPr>
            <a:r>
              <a:rPr lang="es-MX" dirty="0"/>
              <a:t>El Parque Nacional Sistema Arrecifal Veracruzano se localiza en la porción centro-sur del Golfo de México, frente a las costas del estado de Veracruz de Ignacio de la Llave, específicamente, en los municipios de </a:t>
            </a:r>
            <a:r>
              <a:rPr lang="es-MX" b="1" dirty="0"/>
              <a:t>Veracruz, Boca del Río y Alvarado</a:t>
            </a:r>
            <a:r>
              <a:rPr lang="es-MX" dirty="0"/>
              <a:t>. </a:t>
            </a:r>
          </a:p>
          <a:p>
            <a:pPr marL="171450" indent="-171450" algn="just">
              <a:buFont typeface="Arial" panose="020B0604020202020204" pitchFamily="34" charset="0"/>
              <a:buChar char="•"/>
            </a:pPr>
            <a:r>
              <a:rPr lang="es-MX" dirty="0"/>
              <a:t>Tiene una superficie aproximada de 65 mil hectáreas. </a:t>
            </a:r>
          </a:p>
          <a:p>
            <a:pPr marL="171450" indent="-171450" algn="just">
              <a:buFont typeface="Arial" panose="020B0604020202020204" pitchFamily="34" charset="0"/>
              <a:buChar char="•"/>
            </a:pPr>
            <a:r>
              <a:rPr lang="es-MX" dirty="0"/>
              <a:t>En sus aguas se desarrolla una gran diversidad biológica caracterizada por poblaciones de invertebrados, especialmente de corales, así como de peces, cetáceos, tortugas marinas y aves. </a:t>
            </a:r>
          </a:p>
          <a:p>
            <a:pPr marL="171450" indent="-171450" algn="just">
              <a:buFont typeface="Arial" panose="020B0604020202020204" pitchFamily="34" charset="0"/>
              <a:buChar char="•"/>
            </a:pPr>
            <a:r>
              <a:rPr lang="es-MX" dirty="0"/>
              <a:t>Son los arrecifes cercanos a la costa más desarrollados del Golfo de México y se caracterizan por presentar una gran resiliencia al aporte de agua dulce y de sedimentos provenientes de los ríos La Antigua, Jamapa y Papaloapan.</a:t>
            </a:r>
          </a:p>
          <a:p>
            <a:pPr marL="171450" indent="-171450" algn="just">
              <a:buFont typeface="Arial" panose="020B0604020202020204" pitchFamily="34" charset="0"/>
              <a:buChar char="•"/>
            </a:pPr>
            <a:r>
              <a:rPr lang="es-MX" dirty="0"/>
              <a:t>Se ha registrado la existencia de, al menos 271 (doscientas setenta y una) especies de fauna. De éstas, 37 se encuentran dentro de alguna categoría de riesgo.</a:t>
            </a:r>
          </a:p>
          <a:p>
            <a:pPr marL="0" indent="0" algn="just">
              <a:buNone/>
            </a:pPr>
            <a:endParaRPr lang="es-MX" dirty="0"/>
          </a:p>
          <a:p>
            <a:pPr marL="0" indent="0" algn="just">
              <a:buNone/>
            </a:pPr>
            <a:endParaRPr lang="es-MX" dirty="0"/>
          </a:p>
          <a:p>
            <a:pPr marL="0" indent="0" algn="just">
              <a:buNone/>
            </a:pPr>
            <a:r>
              <a:rPr lang="es-MX" sz="1600" b="1" dirty="0"/>
              <a:t>CLICK!</a:t>
            </a:r>
          </a:p>
          <a:p>
            <a:pPr marL="0" indent="0" algn="just">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21</a:t>
            </a:fld>
            <a:endParaRPr lang="es-MX"/>
          </a:p>
        </p:txBody>
      </p:sp>
    </p:spTree>
    <p:extLst>
      <p:ext uri="{BB962C8B-B14F-4D97-AF65-F5344CB8AC3E}">
        <p14:creationId xmlns:p14="http://schemas.microsoft.com/office/powerpoint/2010/main" val="2015523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lgn="just">
              <a:buNone/>
            </a:pPr>
            <a:r>
              <a:rPr lang="es-MX" b="1" dirty="0"/>
              <a:t>POR TODO LO ANTERIOR SE DETERMINÓ QUE EL CONCEPTO OPERACIONAL DEL PROYECTO ES EL SIGUIENTE:</a:t>
            </a:r>
          </a:p>
          <a:p>
            <a:pPr marL="0" indent="0">
              <a:buFont typeface="+mj-lt"/>
              <a:buNone/>
            </a:pPr>
            <a:endParaRPr lang="es-MX" dirty="0"/>
          </a:p>
          <a:p>
            <a:pPr marL="0" indent="0" algn="just">
              <a:buFont typeface="+mj-lt"/>
              <a:buNone/>
            </a:pPr>
            <a:r>
              <a:rPr lang="es-MX" dirty="0"/>
              <a:t>REALIZAR EL HUNDIMIENTO DE UN BUQUE NAVAL EN LAS INMEDIACIONES DEL PARQUE NACIONAL DEL SISTEMA ARRECIFAL VERACRUZANO, QUE PERMITA LA CREACIÓN DE UN ARRECIFE ARTIFICIAL PARA LA PROTECCIÓN Y CONSERVACIÓN DE LOS ARRECIFES NATURALES YA EXISTENTES, FAVORECIENDO LA CREACIÓN DE </a:t>
            </a:r>
            <a:r>
              <a:rPr lang="es-ES" dirty="0"/>
              <a:t>HÁBITATS, REFUGIO Y CRECIMIENTO DE FLORA Y FAUNA MARINA.</a:t>
            </a:r>
            <a:endParaRPr lang="es-MX" dirty="0"/>
          </a:p>
          <a:p>
            <a:pPr marL="0" indent="0">
              <a:buNone/>
            </a:pPr>
            <a:endParaRPr lang="es-MX" dirty="0"/>
          </a:p>
          <a:p>
            <a:pPr marL="0" indent="0">
              <a:buNone/>
            </a:pPr>
            <a:endParaRPr lang="es-MX" dirty="0"/>
          </a:p>
          <a:p>
            <a:pPr marL="0" indent="0">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22</a:t>
            </a:fld>
            <a:endParaRPr lang="es-MX"/>
          </a:p>
        </p:txBody>
      </p:sp>
    </p:spTree>
    <p:extLst>
      <p:ext uri="{BB962C8B-B14F-4D97-AF65-F5344CB8AC3E}">
        <p14:creationId xmlns:p14="http://schemas.microsoft.com/office/powerpoint/2010/main" val="42817780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lgn="just">
              <a:buNone/>
            </a:pPr>
            <a:r>
              <a:rPr lang="es-MX" dirty="0"/>
              <a:t>En la presente imagen se muestra el polígono del Parque Nacional Sistema Arrecifal Veracruzano, así como las áreas de restricción a diferentes actividades. </a:t>
            </a:r>
          </a:p>
          <a:p>
            <a:pPr marL="171450" indent="-171450" algn="just">
              <a:buFont typeface="Arial" panose="020B0604020202020204" pitchFamily="34" charset="0"/>
              <a:buChar char="•"/>
            </a:pPr>
            <a:r>
              <a:rPr lang="es-MX" dirty="0"/>
              <a:t>De forma inicial se ha seleccionado un punto de hundimiento propuesto en inmediaciones de Boca del Río, Veracruz.</a:t>
            </a:r>
          </a:p>
          <a:p>
            <a:pPr marL="171450" indent="-171450" algn="just">
              <a:buFont typeface="Arial" panose="020B0604020202020204" pitchFamily="34" charset="0"/>
              <a:buChar char="•"/>
            </a:pPr>
            <a:r>
              <a:rPr lang="es-MX" dirty="0"/>
              <a:t>Localizado en las coordenadas geográficas </a:t>
            </a:r>
            <a:r>
              <a:rPr lang="es-MX" b="1" dirty="0"/>
              <a:t>LATITUD </a:t>
            </a:r>
            <a:r>
              <a:rPr lang="es-MX" dirty="0"/>
              <a:t>19 GRADOS, 5 MINUTOS “NORTE” y </a:t>
            </a:r>
            <a:r>
              <a:rPr lang="es-MX" b="1" dirty="0"/>
              <a:t>LONGITUD </a:t>
            </a:r>
            <a:r>
              <a:rPr lang="es-MX" dirty="0"/>
              <a:t>96 GRADOS, 3 MINUTOS “OESTE”.</a:t>
            </a:r>
          </a:p>
          <a:p>
            <a:pPr marL="171450" indent="-171450" algn="just">
              <a:buFont typeface="Arial" panose="020B0604020202020204" pitchFamily="34" charset="0"/>
              <a:buChar char="•"/>
            </a:pPr>
            <a:r>
              <a:rPr lang="es-MX" dirty="0"/>
              <a:t>El cual se encuentra fuera del Área Natural Protegida del Parque Nacional Sistema Arrecifal Veracruzano y de las demás áreas que se encuentran restringidas al turismo.</a:t>
            </a:r>
          </a:p>
          <a:p>
            <a:pPr marL="0" indent="0">
              <a:buNone/>
            </a:pPr>
            <a:endParaRPr lang="es-MX" dirty="0"/>
          </a:p>
          <a:p>
            <a:pPr marL="0" indent="0">
              <a:buNone/>
            </a:pPr>
            <a:endParaRPr lang="es-MX" dirty="0"/>
          </a:p>
          <a:p>
            <a:pPr marL="0" indent="0">
              <a:buNone/>
            </a:pPr>
            <a:endParaRPr lang="es-MX" dirty="0"/>
          </a:p>
          <a:p>
            <a:pPr marL="0" indent="0">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23</a:t>
            </a:fld>
            <a:endParaRPr lang="es-MX"/>
          </a:p>
        </p:txBody>
      </p:sp>
    </p:spTree>
    <p:extLst>
      <p:ext uri="{BB962C8B-B14F-4D97-AF65-F5344CB8AC3E}">
        <p14:creationId xmlns:p14="http://schemas.microsoft.com/office/powerpoint/2010/main" val="1541408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171450" indent="-171450" algn="just">
              <a:buFont typeface="Arial" panose="020B0604020202020204" pitchFamily="34" charset="0"/>
              <a:buChar char="•"/>
            </a:pPr>
            <a:r>
              <a:rPr lang="es-MX" dirty="0"/>
              <a:t>El Punto de hundimiento propuesto H1, se encuentra a 4.89 kilómetros al ESTE – SURESTE de la ESCOLLERA NORTE de la desembocadura del RÍO JAMAPA.</a:t>
            </a:r>
          </a:p>
          <a:p>
            <a:pPr marL="171450" indent="-171450" algn="just">
              <a:buFont typeface="Arial" panose="020B0604020202020204" pitchFamily="34" charset="0"/>
              <a:buChar char="•"/>
            </a:pPr>
            <a:r>
              <a:rPr lang="es-MX" dirty="0"/>
              <a:t>A una profundidad aproximada de 20 metros. Condición que favorece la formación de estructuras arrecifales por la penetración de la luz solar, así como actividades recreativas como esnórquel y buceo. </a:t>
            </a:r>
          </a:p>
          <a:p>
            <a:pPr marL="171450" indent="-171450" algn="just">
              <a:buFont typeface="Arial" panose="020B0604020202020204" pitchFamily="34" charset="0"/>
              <a:buChar char="•"/>
            </a:pPr>
            <a:r>
              <a:rPr lang="es-MX" dirty="0"/>
              <a:t>El punto seleccionado podrá ser modificado al contar con los estudios propios de impacto ambiental que serán realizados, así como las características del buque naval que sea obtenido en calidad de donación.</a:t>
            </a:r>
          </a:p>
          <a:p>
            <a:pPr marL="171450" indent="-171450" algn="just">
              <a:buFont typeface="Arial" panose="020B0604020202020204" pitchFamily="34" charset="0"/>
              <a:buChar char="•"/>
            </a:pPr>
            <a:endParaRPr lang="es-MX" dirty="0"/>
          </a:p>
          <a:p>
            <a:pPr marL="171450" indent="-171450" algn="just">
              <a:buFont typeface="Arial" panose="020B0604020202020204" pitchFamily="34" charset="0"/>
              <a:buChar char="•"/>
            </a:pPr>
            <a:endParaRPr lang="es-MX" dirty="0"/>
          </a:p>
          <a:p>
            <a:pPr marL="0"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24</a:t>
            </a:fld>
            <a:endParaRPr lang="es-MX"/>
          </a:p>
        </p:txBody>
      </p:sp>
    </p:spTree>
    <p:extLst>
      <p:ext uri="{BB962C8B-B14F-4D97-AF65-F5344CB8AC3E}">
        <p14:creationId xmlns:p14="http://schemas.microsoft.com/office/powerpoint/2010/main" val="7943277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171450" indent="-171450" algn="just">
              <a:buFont typeface="Arial" panose="020B0604020202020204" pitchFamily="34" charset="0"/>
              <a:buChar char="•"/>
            </a:pPr>
            <a:r>
              <a:rPr lang="es-MX" dirty="0"/>
              <a:t>Dentro del proyecto del hundimiento, se considera la preparación y adecuación de la estructura del buque con cortes en los mamparos transversales (señalados en el diagrama con los cuadros color anaranjado) para que cuente con unas rutas de buceo internas, </a:t>
            </a:r>
          </a:p>
          <a:p>
            <a:pPr marL="171450" indent="-171450" algn="just">
              <a:buFont typeface="Arial" panose="020B0604020202020204" pitchFamily="34" charset="0"/>
              <a:buChar char="•"/>
            </a:pPr>
            <a:r>
              <a:rPr lang="es-MX" dirty="0"/>
              <a:t>así como vías de escape en la cubierta principal (señalados con los cuadros en color rojo, para que permitan salir rápido de la estructura del buque en caso de emergencia, al mismo tiempo que permitan una mayor penetración de la luz solar al interior para mayor visibilidad y crecimiento de organismos y estructuras arrecifales.</a:t>
            </a:r>
          </a:p>
          <a:p>
            <a:pPr marL="171450" indent="-171450" algn="just">
              <a:buFont typeface="Arial" panose="020B0604020202020204" pitchFamily="34" charset="0"/>
              <a:buChar char="•"/>
            </a:pPr>
            <a:endParaRPr lang="es-MX" dirty="0"/>
          </a:p>
          <a:p>
            <a:pPr marL="171450" indent="-171450" algn="just">
              <a:buFont typeface="Arial" panose="020B0604020202020204" pitchFamily="34" charset="0"/>
              <a:buChar char="•"/>
            </a:pPr>
            <a:endParaRPr lang="es-MX" dirty="0"/>
          </a:p>
          <a:p>
            <a:pPr marL="171450" indent="-171450" algn="just">
              <a:buFont typeface="Arial" panose="020B0604020202020204" pitchFamily="34" charset="0"/>
              <a:buChar char="•"/>
            </a:pPr>
            <a:endParaRPr lang="es-MX" dirty="0"/>
          </a:p>
          <a:p>
            <a:pPr marL="0"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25</a:t>
            </a:fld>
            <a:endParaRPr lang="es-MX"/>
          </a:p>
        </p:txBody>
      </p:sp>
    </p:spTree>
    <p:extLst>
      <p:ext uri="{BB962C8B-B14F-4D97-AF65-F5344CB8AC3E}">
        <p14:creationId xmlns:p14="http://schemas.microsoft.com/office/powerpoint/2010/main" val="36634520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171450" indent="-171450" algn="just">
              <a:buFont typeface="Arial" panose="020B0604020202020204" pitchFamily="34" charset="0"/>
              <a:buChar char="•"/>
            </a:pPr>
            <a:r>
              <a:rPr lang="es-MX" dirty="0"/>
              <a:t>En estas imágenes se muestran los trabajos de preparación y acondicionamiento del Ex – Buque SANTOS, para las rutas de buceo internas.</a:t>
            </a:r>
          </a:p>
          <a:p>
            <a:pPr marL="171450" indent="-171450" algn="just">
              <a:buFont typeface="Arial" panose="020B0604020202020204" pitchFamily="34" charset="0"/>
              <a:buChar char="•"/>
            </a:pPr>
            <a:r>
              <a:rPr lang="es-MX" dirty="0"/>
              <a:t>Los cortes realizados en los mamparos (término náutico utilizado para referirse al equivalente a las paredes de un barco).</a:t>
            </a:r>
          </a:p>
          <a:p>
            <a:pPr marL="171450" indent="-171450" algn="just">
              <a:buFont typeface="Arial" panose="020B0604020202020204" pitchFamily="34" charset="0"/>
              <a:buChar char="•"/>
            </a:pPr>
            <a:r>
              <a:rPr lang="es-MX" dirty="0"/>
              <a:t>Se observa la mayor penetración de la luz solar al interior del buque.</a:t>
            </a:r>
          </a:p>
          <a:p>
            <a:pPr marL="171450" indent="-171450" algn="just">
              <a:buFont typeface="Arial" panose="020B0604020202020204" pitchFamily="34" charset="0"/>
              <a:buChar char="•"/>
            </a:pPr>
            <a:endParaRPr lang="es-MX" dirty="0"/>
          </a:p>
          <a:p>
            <a:pPr marL="171450" indent="-171450" algn="just">
              <a:buFont typeface="Arial" panose="020B0604020202020204" pitchFamily="34" charset="0"/>
              <a:buChar char="•"/>
            </a:pPr>
            <a:endParaRPr lang="es-MX" dirty="0"/>
          </a:p>
          <a:p>
            <a:pPr marL="0"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26</a:t>
            </a:fld>
            <a:endParaRPr lang="es-MX"/>
          </a:p>
        </p:txBody>
      </p:sp>
    </p:spTree>
    <p:extLst>
      <p:ext uri="{BB962C8B-B14F-4D97-AF65-F5344CB8AC3E}">
        <p14:creationId xmlns:p14="http://schemas.microsoft.com/office/powerpoint/2010/main" val="2188769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171450" indent="-171450" algn="just">
              <a:buFont typeface="Arial" panose="020B0604020202020204" pitchFamily="34" charset="0"/>
              <a:buChar char="•"/>
            </a:pPr>
            <a:r>
              <a:rPr lang="es-MX" dirty="0"/>
              <a:t>Las imágenes 11 y 12 muestran los trabajos de limpieza y descontaminación que se realizaron para preparar el buque y dejarlo libre de hidrocarburos y cualquier otro material contaminante al medio ambiente marino.</a:t>
            </a:r>
          </a:p>
          <a:p>
            <a:pPr marL="171450" indent="-171450" algn="just">
              <a:buFont typeface="Arial" panose="020B0604020202020204" pitchFamily="34" charset="0"/>
              <a:buChar char="•"/>
            </a:pPr>
            <a:endParaRPr lang="es-MX" dirty="0"/>
          </a:p>
          <a:p>
            <a:pPr marL="171450" indent="-171450" algn="just">
              <a:buFont typeface="Arial" panose="020B0604020202020204" pitchFamily="34" charset="0"/>
              <a:buChar char="•"/>
            </a:pPr>
            <a:endParaRPr lang="es-MX" dirty="0"/>
          </a:p>
          <a:p>
            <a:pPr marL="0"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27</a:t>
            </a:fld>
            <a:endParaRPr lang="es-MX"/>
          </a:p>
        </p:txBody>
      </p:sp>
    </p:spTree>
    <p:extLst>
      <p:ext uri="{BB962C8B-B14F-4D97-AF65-F5344CB8AC3E}">
        <p14:creationId xmlns:p14="http://schemas.microsoft.com/office/powerpoint/2010/main" val="3927326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171450" indent="-171450" algn="just">
              <a:buFont typeface="Arial" panose="020B0604020202020204" pitchFamily="34" charset="0"/>
              <a:buChar char="•"/>
            </a:pPr>
            <a:r>
              <a:rPr lang="es-MX" dirty="0"/>
              <a:t>La imagen 13 muestra la señalización realizada en el interior del buque para las rutas de buceo internas.</a:t>
            </a:r>
          </a:p>
          <a:p>
            <a:pPr marL="171450" indent="-171450" algn="just">
              <a:buFont typeface="Arial" panose="020B0604020202020204" pitchFamily="34" charset="0"/>
              <a:buChar char="•"/>
            </a:pPr>
            <a:endParaRPr lang="es-MX" dirty="0"/>
          </a:p>
          <a:p>
            <a:pPr marL="171450" indent="-171450" algn="just">
              <a:buFont typeface="Arial" panose="020B0604020202020204" pitchFamily="34" charset="0"/>
              <a:buChar char="•"/>
            </a:pPr>
            <a:endParaRPr lang="es-MX" dirty="0"/>
          </a:p>
          <a:p>
            <a:pPr marL="0"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28</a:t>
            </a:fld>
            <a:endParaRPr lang="es-MX"/>
          </a:p>
        </p:txBody>
      </p:sp>
    </p:spTree>
    <p:extLst>
      <p:ext uri="{BB962C8B-B14F-4D97-AF65-F5344CB8AC3E}">
        <p14:creationId xmlns:p14="http://schemas.microsoft.com/office/powerpoint/2010/main" val="4171802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171450" indent="-171450" algn="just">
              <a:buFont typeface="Arial" panose="020B0604020202020204" pitchFamily="34" charset="0"/>
              <a:buChar char="•"/>
            </a:pPr>
            <a:r>
              <a:rPr lang="es-MX" dirty="0"/>
              <a:t>La imagen 14 muestra la ruta de buceo con señalamientos en la banda de estribor del buque, es decir el costado de lado derecho.</a:t>
            </a:r>
          </a:p>
          <a:p>
            <a:pPr marL="171450" indent="-171450" algn="just">
              <a:buFont typeface="Arial" panose="020B0604020202020204" pitchFamily="34" charset="0"/>
              <a:buChar char="•"/>
            </a:pPr>
            <a:endParaRPr lang="es-MX" dirty="0"/>
          </a:p>
          <a:p>
            <a:pPr marL="171450" indent="-171450" algn="just">
              <a:buFont typeface="Arial" panose="020B0604020202020204" pitchFamily="34" charset="0"/>
              <a:buChar char="•"/>
            </a:pPr>
            <a:endParaRPr lang="es-MX" dirty="0"/>
          </a:p>
          <a:p>
            <a:pPr marL="0"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29</a:t>
            </a:fld>
            <a:endParaRPr lang="es-MX"/>
          </a:p>
        </p:txBody>
      </p:sp>
    </p:spTree>
    <p:extLst>
      <p:ext uri="{BB962C8B-B14F-4D97-AF65-F5344CB8AC3E}">
        <p14:creationId xmlns:p14="http://schemas.microsoft.com/office/powerpoint/2010/main" val="2727123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buNone/>
            </a:pPr>
            <a:r>
              <a:rPr lang="es-MX" dirty="0"/>
              <a:t>ÍNDIDE DE TEMAS A CUBRIR EN LA PRESENTACIÓN.</a:t>
            </a:r>
          </a:p>
          <a:p>
            <a:pPr marL="0" indent="0">
              <a:buNone/>
            </a:pPr>
            <a:endParaRPr lang="es-MX" dirty="0"/>
          </a:p>
          <a:p>
            <a:pPr>
              <a:buFont typeface="+mj-lt"/>
              <a:buAutoNum type="romanUcPeriod"/>
            </a:pPr>
            <a:r>
              <a:rPr lang="es-MX" dirty="0"/>
              <a:t>PRESENTACIÓN DEL PROYECTO </a:t>
            </a:r>
            <a:r>
              <a:rPr lang="es-MX" b="1" dirty="0"/>
              <a:t>(SE DESARROLLARÁN LOS PASOS 1 AL 3 CONFORME A LA PLANTILLA DE SOLICITUD DE SUBVENCIONES GLOBALES 2020).</a:t>
            </a:r>
          </a:p>
          <a:p>
            <a:pPr>
              <a:buFont typeface="+mj-lt"/>
              <a:buAutoNum type="romanUcPeriod"/>
            </a:pPr>
            <a:endParaRPr lang="es-MX" dirty="0"/>
          </a:p>
          <a:p>
            <a:pPr lvl="1">
              <a:buFont typeface="+mj-lt"/>
              <a:buAutoNum type="alphaUcPeriod"/>
            </a:pPr>
            <a:r>
              <a:rPr lang="es-MX" dirty="0"/>
              <a:t>PASO UNO: INFORMACIÓN BÁSICA</a:t>
            </a:r>
          </a:p>
          <a:p>
            <a:pPr lvl="1">
              <a:buFont typeface="+mj-lt"/>
              <a:buAutoNum type="alphaUcPeriod"/>
            </a:pPr>
            <a:r>
              <a:rPr lang="es-MX" dirty="0"/>
              <a:t>PASO DOS: INTEGRANTES DEL COMITÉ</a:t>
            </a:r>
          </a:p>
          <a:p>
            <a:pPr lvl="1">
              <a:buFont typeface="+mj-lt"/>
              <a:buAutoNum type="alphaUcPeriod"/>
            </a:pPr>
            <a:r>
              <a:rPr lang="es-MX" dirty="0"/>
              <a:t>PASO TRES: PANORAMA GENERAL DEL PROYECTO</a:t>
            </a:r>
          </a:p>
          <a:p>
            <a:pPr marL="222250" lvl="1" indent="0">
              <a:buNone/>
            </a:pPr>
            <a:endParaRPr lang="es-MX" dirty="0"/>
          </a:p>
          <a:p>
            <a:pPr>
              <a:buFont typeface="+mj-lt"/>
              <a:buAutoNum type="romanUcPeriod"/>
            </a:pPr>
            <a:r>
              <a:rPr lang="es-MX" dirty="0"/>
              <a:t>ACTIVIDADES PRINCIPALES</a:t>
            </a:r>
          </a:p>
          <a:p>
            <a:pPr>
              <a:buFont typeface="+mj-lt"/>
              <a:buAutoNum type="romanUcPeriod"/>
            </a:pPr>
            <a:r>
              <a:rPr lang="es-MX" dirty="0"/>
              <a:t>COSTOS ESTIMADOS</a:t>
            </a:r>
          </a:p>
          <a:p>
            <a:pPr>
              <a:buFont typeface="+mj-lt"/>
              <a:buAutoNum type="romanUcPeriod"/>
            </a:pPr>
            <a:r>
              <a:rPr lang="es-MX" dirty="0"/>
              <a:t>VENTAJAS</a:t>
            </a:r>
          </a:p>
          <a:p>
            <a:pPr>
              <a:buFont typeface="+mj-lt"/>
              <a:buAutoNum type="romanUcPeriod"/>
            </a:pPr>
            <a:endParaRPr lang="es-MX" dirty="0"/>
          </a:p>
          <a:p>
            <a:pPr>
              <a:buFont typeface="+mj-lt"/>
              <a:buAutoNum type="romanUcPeriod"/>
            </a:pPr>
            <a:endParaRPr lang="es-MX" dirty="0"/>
          </a:p>
          <a:p>
            <a:pPr>
              <a:buFont typeface="+mj-lt"/>
              <a:buAutoNum type="romanUcPeriod"/>
            </a:pPr>
            <a:endParaRPr lang="es-MX" dirty="0"/>
          </a:p>
          <a:p>
            <a:pPr marL="0" indent="0">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3</a:t>
            </a:fld>
            <a:endParaRPr lang="es-MX"/>
          </a:p>
        </p:txBody>
      </p:sp>
    </p:spTree>
    <p:extLst>
      <p:ext uri="{BB962C8B-B14F-4D97-AF65-F5344CB8AC3E}">
        <p14:creationId xmlns:p14="http://schemas.microsoft.com/office/powerpoint/2010/main" val="21778565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171450" indent="-171450" algn="just">
              <a:buFont typeface="Arial" panose="020B0604020202020204" pitchFamily="34" charset="0"/>
              <a:buChar char="•"/>
            </a:pPr>
            <a:r>
              <a:rPr lang="es-MX" dirty="0"/>
              <a:t>Las imágenes 15 y 16 muestran el desmontado de maquinaria y equipos del buque que también tienen que ser desmontados para evitar cualquier tipo de contaminante al medio ambiente.</a:t>
            </a:r>
          </a:p>
          <a:p>
            <a:pPr marL="171450" indent="-171450" algn="just">
              <a:buFont typeface="Arial" panose="020B0604020202020204" pitchFamily="34" charset="0"/>
              <a:buChar char="•"/>
            </a:pPr>
            <a:endParaRPr lang="es-MX" dirty="0"/>
          </a:p>
          <a:p>
            <a:pPr marL="171450" indent="-171450" algn="just">
              <a:buFont typeface="Arial" panose="020B0604020202020204" pitchFamily="34" charset="0"/>
              <a:buChar char="•"/>
            </a:pPr>
            <a:endParaRPr lang="es-MX" dirty="0"/>
          </a:p>
          <a:p>
            <a:pPr marL="0"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30</a:t>
            </a:fld>
            <a:endParaRPr lang="es-MX"/>
          </a:p>
        </p:txBody>
      </p:sp>
    </p:spTree>
    <p:extLst>
      <p:ext uri="{BB962C8B-B14F-4D97-AF65-F5344CB8AC3E}">
        <p14:creationId xmlns:p14="http://schemas.microsoft.com/office/powerpoint/2010/main" val="4387537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lgn="just">
              <a:buNone/>
            </a:pPr>
            <a:r>
              <a:rPr lang="es-MX" b="1" dirty="0"/>
              <a:t>COMO ACTIVIDADES PRINCIPALES</a:t>
            </a:r>
            <a:r>
              <a:rPr lang="es-MX" dirty="0"/>
              <a:t> Para el desarrollo del Concepto Operacional se identificaron de forma general las siguientes actividades principales necesarias:</a:t>
            </a:r>
          </a:p>
          <a:p>
            <a:pPr algn="just">
              <a:buFont typeface="+mj-lt"/>
              <a:buAutoNum type="arabicPeriod"/>
            </a:pPr>
            <a:r>
              <a:rPr lang="es-MX" dirty="0"/>
              <a:t>Realizar coordinaciones con las autoridades locales para definir el lugar adecuado para el hundimiento del buque.</a:t>
            </a:r>
          </a:p>
          <a:p>
            <a:pPr algn="just">
              <a:buFont typeface="+mj-lt"/>
              <a:buAutoNum type="arabicPeriod"/>
            </a:pPr>
            <a:r>
              <a:rPr lang="es-MX" dirty="0"/>
              <a:t>Trámite y gestión ante la Secretaría de Marina para la donación de un buque naval que se encuentre en desuso.</a:t>
            </a:r>
          </a:p>
          <a:p>
            <a:pPr algn="just">
              <a:buFont typeface="+mj-lt"/>
              <a:buAutoNum type="arabicPeriod"/>
            </a:pPr>
            <a:r>
              <a:rPr lang="es-MX" dirty="0"/>
              <a:t>Limpieza, descontaminación y preparación del buque para el hundimiento.</a:t>
            </a:r>
          </a:p>
          <a:p>
            <a:pPr algn="just">
              <a:buFont typeface="+mj-lt"/>
              <a:buAutoNum type="arabicPeriod"/>
            </a:pPr>
            <a:r>
              <a:rPr lang="es-MX" dirty="0"/>
              <a:t>Realizar estudios y trámites para la obtención de permisos ambientales .</a:t>
            </a:r>
          </a:p>
          <a:p>
            <a:pPr algn="just">
              <a:buFont typeface="+mj-lt"/>
              <a:buAutoNum type="arabicPeriod"/>
            </a:pPr>
            <a:r>
              <a:rPr lang="es-MX" dirty="0"/>
              <a:t>Señalización marítima en el área de hundimiento, de acuerdo a las normas que dicte la Autoridad Marítima Nacional.</a:t>
            </a:r>
          </a:p>
          <a:p>
            <a:pPr algn="just">
              <a:buFont typeface="+mj-lt"/>
              <a:buAutoNum type="arabicPeriod"/>
            </a:pPr>
            <a:r>
              <a:rPr lang="es-MX" dirty="0"/>
              <a:t>Ceremonia y protocolo de hundimiento.</a:t>
            </a:r>
          </a:p>
          <a:p>
            <a:pPr algn="just">
              <a:buFont typeface="+mj-lt"/>
              <a:buAutoNum type="arabicPeriod"/>
            </a:pPr>
            <a:endParaRPr lang="es-MX" dirty="0"/>
          </a:p>
          <a:p>
            <a:pPr marL="0" indent="0" algn="just">
              <a:buNone/>
            </a:pPr>
            <a:endParaRPr lang="es-MX" dirty="0"/>
          </a:p>
          <a:p>
            <a:pPr marL="0" indent="0" algn="just">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31</a:t>
            </a:fld>
            <a:endParaRPr lang="es-MX"/>
          </a:p>
        </p:txBody>
      </p:sp>
    </p:spTree>
    <p:extLst>
      <p:ext uri="{BB962C8B-B14F-4D97-AF65-F5344CB8AC3E}">
        <p14:creationId xmlns:p14="http://schemas.microsoft.com/office/powerpoint/2010/main" val="37493738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32</a:t>
            </a:fld>
            <a:endParaRPr lang="es-MX"/>
          </a:p>
        </p:txBody>
      </p:sp>
    </p:spTree>
    <p:extLst>
      <p:ext uri="{BB962C8B-B14F-4D97-AF65-F5344CB8AC3E}">
        <p14:creationId xmlns:p14="http://schemas.microsoft.com/office/powerpoint/2010/main" val="30063505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33</a:t>
            </a:fld>
            <a:endParaRPr lang="es-MX"/>
          </a:p>
        </p:txBody>
      </p:sp>
    </p:spTree>
    <p:extLst>
      <p:ext uri="{BB962C8B-B14F-4D97-AF65-F5344CB8AC3E}">
        <p14:creationId xmlns:p14="http://schemas.microsoft.com/office/powerpoint/2010/main" val="8577014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34</a:t>
            </a:fld>
            <a:endParaRPr lang="es-MX"/>
          </a:p>
        </p:txBody>
      </p:sp>
    </p:spTree>
    <p:extLst>
      <p:ext uri="{BB962C8B-B14F-4D97-AF65-F5344CB8AC3E}">
        <p14:creationId xmlns:p14="http://schemas.microsoft.com/office/powerpoint/2010/main" val="27956289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35</a:t>
            </a:fld>
            <a:endParaRPr lang="es-MX"/>
          </a:p>
        </p:txBody>
      </p:sp>
    </p:spTree>
    <p:extLst>
      <p:ext uri="{BB962C8B-B14F-4D97-AF65-F5344CB8AC3E}">
        <p14:creationId xmlns:p14="http://schemas.microsoft.com/office/powerpoint/2010/main" val="22808741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17613" y="434975"/>
            <a:ext cx="4421187" cy="2487613"/>
          </a:xfrm>
        </p:spPr>
      </p:sp>
      <p:sp>
        <p:nvSpPr>
          <p:cNvPr id="3" name="Marcador de notas 2"/>
          <p:cNvSpPr>
            <a:spLocks noGrp="1"/>
          </p:cNvSpPr>
          <p:nvPr>
            <p:ph type="body" idx="1"/>
          </p:nvPr>
        </p:nvSpPr>
        <p:spPr>
          <a:xfrm>
            <a:off x="685800" y="3044536"/>
            <a:ext cx="5486400" cy="5787737"/>
          </a:xfrm>
        </p:spPr>
        <p:txBody>
          <a:bodyPr/>
          <a:lstStyle/>
          <a:p>
            <a:pPr>
              <a:buFont typeface="+mj-lt"/>
              <a:buAutoNum type="arabicPeriod"/>
            </a:pPr>
            <a:r>
              <a:rPr lang="es-MX" b="1" dirty="0"/>
              <a:t>Impacto positivo al Medio Ambiente.</a:t>
            </a:r>
          </a:p>
          <a:p>
            <a:pPr marL="0" indent="0" algn="just">
              <a:buNone/>
            </a:pPr>
            <a:r>
              <a:rPr lang="es-MX" dirty="0"/>
              <a:t>Los rotarios como líderes en nuestra comunidad, hemos crecido bajo principios inquebrantables de respeto a la naturaleza. Asumimos con convicción la responsabilidad global por la conservación del planeta.</a:t>
            </a:r>
          </a:p>
          <a:p>
            <a:pPr lvl="1" algn="just">
              <a:buFont typeface="+mj-lt"/>
              <a:buAutoNum type="alphaLcPeriod"/>
            </a:pPr>
            <a:r>
              <a:rPr lang="es-MX" dirty="0"/>
              <a:t>Importancia ecológica: Los arrecifes contribuyen al desarrollo de las comunidades costeras.</a:t>
            </a:r>
          </a:p>
          <a:p>
            <a:pPr lvl="1" algn="just">
              <a:buFont typeface="+mj-lt"/>
              <a:buAutoNum type="alphaLcPeriod"/>
            </a:pPr>
            <a:r>
              <a:rPr lang="es-MX" dirty="0"/>
              <a:t>Contribución económica y social: Desarrollo de materiales de construcción, farmacología o como espacio para el desarrollo de actividades recreativas.</a:t>
            </a:r>
          </a:p>
          <a:p>
            <a:pPr lvl="1" algn="just">
              <a:buFont typeface="+mj-lt"/>
              <a:buAutoNum type="alphaLcPeriod"/>
            </a:pPr>
            <a:r>
              <a:rPr lang="es-MX" dirty="0"/>
              <a:t>Creación de: hábitats, refugio y crecimiento de flora y fauna marina.</a:t>
            </a:r>
          </a:p>
          <a:p>
            <a:pPr lvl="1" algn="just">
              <a:buFont typeface="+mj-lt"/>
              <a:buAutoNum type="alphaLcPeriod"/>
            </a:pPr>
            <a:r>
              <a:rPr lang="es-MX" dirty="0"/>
              <a:t>Heterogeneidad ambiental.</a:t>
            </a:r>
          </a:p>
          <a:p>
            <a:pPr lvl="1" algn="just">
              <a:buFont typeface="+mj-lt"/>
              <a:buAutoNum type="alphaLcPeriod"/>
            </a:pPr>
            <a:r>
              <a:rPr lang="es-MX" dirty="0"/>
              <a:t>Reducir/desahogar la carga turística sobre los arrecifes naturales.</a:t>
            </a:r>
          </a:p>
          <a:p>
            <a:pPr lvl="1" algn="just">
              <a:spcAft>
                <a:spcPts val="600"/>
              </a:spcAft>
              <a:buFont typeface="+mj-lt"/>
              <a:buAutoNum type="alphaLcPeriod"/>
            </a:pPr>
            <a:r>
              <a:rPr lang="es-MX" dirty="0"/>
              <a:t>Forman parte de la protección contra huracanes.</a:t>
            </a:r>
          </a:p>
          <a:p>
            <a:pPr algn="just">
              <a:buFont typeface="+mj-lt"/>
              <a:buAutoNum type="arabicPeriod" startAt="2"/>
            </a:pPr>
            <a:r>
              <a:rPr lang="es-MX" b="1" dirty="0"/>
              <a:t>Derrama Económica</a:t>
            </a:r>
          </a:p>
          <a:p>
            <a:pPr lvl="1" algn="just">
              <a:buFont typeface="+mj-lt"/>
              <a:buAutoNum type="alphaLcPeriod"/>
            </a:pPr>
            <a:r>
              <a:rPr lang="es-MX" dirty="0"/>
              <a:t>Turismo: Local, nacional e internacional.</a:t>
            </a:r>
          </a:p>
          <a:p>
            <a:pPr lvl="1" algn="just">
              <a:buFont typeface="+mj-lt"/>
              <a:buAutoNum type="alphaLcPeriod"/>
            </a:pPr>
            <a:r>
              <a:rPr lang="es-MX" dirty="0"/>
              <a:t>Ecoturismo.</a:t>
            </a:r>
          </a:p>
          <a:p>
            <a:pPr lvl="1" algn="just">
              <a:spcAft>
                <a:spcPts val="600"/>
              </a:spcAft>
              <a:buFont typeface="+mj-lt"/>
              <a:buAutoNum type="alphaLcPeriod"/>
            </a:pPr>
            <a:r>
              <a:rPr lang="es-MX" dirty="0"/>
              <a:t>Prestadores de servicio: Transportes marítimos, escuelas de buceo, hotelería, restaurantes, etc.</a:t>
            </a:r>
          </a:p>
          <a:p>
            <a:pPr algn="just">
              <a:buFont typeface="+mj-lt"/>
              <a:buAutoNum type="arabicPeriod" startAt="3"/>
            </a:pPr>
            <a:r>
              <a:rPr lang="es-MX" b="1" dirty="0"/>
              <a:t>Creación de áreas de investigación científica y participación de las Instituciones Educativas</a:t>
            </a:r>
            <a:r>
              <a:rPr lang="es-MX" dirty="0"/>
              <a:t>, para la formulación de tesis para licenciatura, maestría y doctorados en temas de crecimiento, evolución de los arrecifes, flora, fauna y otros temas vinculados a la biodiversidad marina y medio ambiente.</a:t>
            </a:r>
          </a:p>
          <a:p>
            <a:pPr marL="0" indent="0" algn="just">
              <a:buNone/>
            </a:pPr>
            <a:endParaRPr lang="es-MX" dirty="0"/>
          </a:p>
          <a:p>
            <a:pPr marL="0" indent="0" algn="just">
              <a:buNone/>
            </a:pPr>
            <a:r>
              <a:rPr lang="es-MX" sz="18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36</a:t>
            </a:fld>
            <a:endParaRPr lang="es-MX"/>
          </a:p>
        </p:txBody>
      </p:sp>
    </p:spTree>
    <p:extLst>
      <p:ext uri="{BB962C8B-B14F-4D97-AF65-F5344CB8AC3E}">
        <p14:creationId xmlns:p14="http://schemas.microsoft.com/office/powerpoint/2010/main" val="2366625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1217613" y="434975"/>
            <a:ext cx="4421187" cy="2487613"/>
          </a:xfrm>
        </p:spPr>
      </p:sp>
      <p:sp>
        <p:nvSpPr>
          <p:cNvPr id="3" name="Marcador de notas 2"/>
          <p:cNvSpPr>
            <a:spLocks noGrp="1"/>
          </p:cNvSpPr>
          <p:nvPr>
            <p:ph type="body" idx="1"/>
          </p:nvPr>
        </p:nvSpPr>
        <p:spPr>
          <a:xfrm>
            <a:off x="685800" y="3044536"/>
            <a:ext cx="5486400" cy="5787737"/>
          </a:xfrm>
        </p:spPr>
        <p:txBody>
          <a:bodyPr/>
          <a:lstStyle/>
          <a:p>
            <a:pPr>
              <a:buFont typeface="+mj-lt"/>
              <a:buAutoNum type="arabicPeriod"/>
            </a:pPr>
            <a:r>
              <a:rPr lang="es-MX" b="1" dirty="0"/>
              <a:t>Impacto positivo al Medio Ambiente.</a:t>
            </a:r>
          </a:p>
          <a:p>
            <a:pPr marL="0" indent="0" algn="just">
              <a:buNone/>
            </a:pPr>
            <a:r>
              <a:rPr lang="es-MX" dirty="0"/>
              <a:t>Los rotarios como líderes en nuestra comunidad, hemos crecido bajo principios inquebrantables de respeto a la naturaleza. Asumimos con convicción la responsabilidad global por la conservación del planeta.</a:t>
            </a:r>
          </a:p>
          <a:p>
            <a:pPr lvl="1" algn="just">
              <a:buFont typeface="+mj-lt"/>
              <a:buAutoNum type="alphaLcPeriod"/>
            </a:pPr>
            <a:r>
              <a:rPr lang="es-MX" dirty="0"/>
              <a:t>Importancia ecológica: Los arrecifes contribuyen al desarrollo de las comunidades costeras.</a:t>
            </a:r>
          </a:p>
          <a:p>
            <a:pPr lvl="1" algn="just">
              <a:buFont typeface="+mj-lt"/>
              <a:buAutoNum type="alphaLcPeriod"/>
            </a:pPr>
            <a:r>
              <a:rPr lang="es-MX" dirty="0"/>
              <a:t>Contribución económica y social: Desarrollo de materiales de construcción, farmacología o como espacio para el desarrollo de actividades recreativas.</a:t>
            </a:r>
          </a:p>
          <a:p>
            <a:pPr lvl="1" algn="just">
              <a:buFont typeface="+mj-lt"/>
              <a:buAutoNum type="alphaLcPeriod"/>
            </a:pPr>
            <a:r>
              <a:rPr lang="es-MX" dirty="0"/>
              <a:t>Creación de: hábitats, refugio y crecimiento de flora y fauna marina.</a:t>
            </a:r>
          </a:p>
          <a:p>
            <a:pPr lvl="1" algn="just">
              <a:buFont typeface="+mj-lt"/>
              <a:buAutoNum type="alphaLcPeriod"/>
            </a:pPr>
            <a:r>
              <a:rPr lang="es-MX" dirty="0"/>
              <a:t>Heterogeneidad ambiental.</a:t>
            </a:r>
          </a:p>
          <a:p>
            <a:pPr lvl="1" algn="just">
              <a:buFont typeface="+mj-lt"/>
              <a:buAutoNum type="alphaLcPeriod"/>
            </a:pPr>
            <a:r>
              <a:rPr lang="es-MX" dirty="0"/>
              <a:t>Reducir/desahogar la carga turística sobre los arrecifes naturales.</a:t>
            </a:r>
          </a:p>
          <a:p>
            <a:pPr lvl="1" algn="just">
              <a:spcAft>
                <a:spcPts val="600"/>
              </a:spcAft>
              <a:buFont typeface="+mj-lt"/>
              <a:buAutoNum type="alphaLcPeriod"/>
            </a:pPr>
            <a:r>
              <a:rPr lang="es-MX" dirty="0"/>
              <a:t>Forman parte de la protección contra huracanes.</a:t>
            </a:r>
          </a:p>
          <a:p>
            <a:pPr algn="just">
              <a:buFont typeface="+mj-lt"/>
              <a:buAutoNum type="arabicPeriod" startAt="2"/>
            </a:pPr>
            <a:r>
              <a:rPr lang="es-MX" b="1" dirty="0"/>
              <a:t>Derrama Económica</a:t>
            </a:r>
          </a:p>
          <a:p>
            <a:pPr lvl="1" algn="just">
              <a:buFont typeface="+mj-lt"/>
              <a:buAutoNum type="alphaLcPeriod"/>
            </a:pPr>
            <a:r>
              <a:rPr lang="es-MX" dirty="0"/>
              <a:t>Turismo: Local, nacional e internacional.</a:t>
            </a:r>
          </a:p>
          <a:p>
            <a:pPr lvl="1" algn="just">
              <a:buFont typeface="+mj-lt"/>
              <a:buAutoNum type="alphaLcPeriod"/>
            </a:pPr>
            <a:r>
              <a:rPr lang="es-MX" dirty="0"/>
              <a:t>Ecoturismo.</a:t>
            </a:r>
          </a:p>
          <a:p>
            <a:pPr lvl="1" algn="just">
              <a:spcAft>
                <a:spcPts val="600"/>
              </a:spcAft>
              <a:buFont typeface="+mj-lt"/>
              <a:buAutoNum type="alphaLcPeriod"/>
            </a:pPr>
            <a:r>
              <a:rPr lang="es-MX" dirty="0"/>
              <a:t>Prestadores de servicio: Transportes marítimos, escuelas de buceo, hotelería, restaurantes, etc.</a:t>
            </a:r>
          </a:p>
          <a:p>
            <a:pPr algn="just">
              <a:buFont typeface="+mj-lt"/>
              <a:buAutoNum type="arabicPeriod" startAt="3"/>
            </a:pPr>
            <a:r>
              <a:rPr lang="es-MX" b="1" dirty="0"/>
              <a:t>Creación de áreas de investigación científica y participación de las Instituciones Educativas</a:t>
            </a:r>
            <a:r>
              <a:rPr lang="es-MX" dirty="0"/>
              <a:t>, para la formulación de tesis para licenciatura, maestría y doctorados en temas de crecimiento, evolución de los arrecifes, flora, fauna y otros temas vinculados a la biodiversidad marina y medio ambiente.</a:t>
            </a:r>
          </a:p>
          <a:p>
            <a:pPr marL="0" indent="0" algn="just">
              <a:buNone/>
            </a:pPr>
            <a:endParaRPr lang="es-MX" dirty="0"/>
          </a:p>
          <a:p>
            <a:pPr marL="0" indent="0" algn="just">
              <a:buNone/>
            </a:pPr>
            <a:r>
              <a:rPr lang="es-MX" sz="18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37</a:t>
            </a:fld>
            <a:endParaRPr lang="es-MX"/>
          </a:p>
        </p:txBody>
      </p:sp>
    </p:spTree>
    <p:extLst>
      <p:ext uri="{BB962C8B-B14F-4D97-AF65-F5344CB8AC3E}">
        <p14:creationId xmlns:p14="http://schemas.microsoft.com/office/powerpoint/2010/main" val="20646910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a:xfrm>
            <a:off x="685800" y="3717557"/>
            <a:ext cx="5486400" cy="5114716"/>
          </a:xfrm>
        </p:spPr>
        <p:txBody>
          <a:bodyPr/>
          <a:lstStyle/>
          <a:p>
            <a:pPr algn="just"/>
            <a:r>
              <a:rPr lang="es-E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¿Quiénes serán sus beneficiarios?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Habitantes de la región.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Instituciones Educativas: </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Escuelas de ciencias; fin científico en beneficio de todos. Conocimiento.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Prestadores de Servicio: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Buceo: Buzos asistiendo a los observadores de Instituciones educativas, que recopilan información sobre la multiplicación de flora y fauna que se desarrolla en los arrecifes artificiales ubicado a poca profundidad en aguas del Golfo de México.</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Hoteles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Restaurantes</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Municipio/Estado/Nación:</a:t>
            </a:r>
            <a:endParaRPr lang="es-MX"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gn="just"/>
            <a:r>
              <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Atractivo turístico</a:t>
            </a:r>
          </a:p>
          <a:p>
            <a:pPr marL="457200" algn="just"/>
            <a:endParaRPr lang="es-ES" sz="1800" dirty="0">
              <a:solidFill>
                <a:srgbClr val="000000"/>
              </a:solidFill>
              <a:latin typeface="Calibri" panose="020F0502020204030204" pitchFamily="34" charset="0"/>
              <a:ea typeface="Calibri" panose="020F0502020204030204" pitchFamily="34" charset="0"/>
              <a:cs typeface="Times New Roman" panose="02020603050405020304" pitchFamily="18" charset="0"/>
            </a:endParaRPr>
          </a:p>
          <a:p>
            <a:pPr indent="0" algn="ctr">
              <a:buNone/>
            </a:pPr>
            <a:r>
              <a:rPr lang="es-ES" sz="18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ESTA ES LA ÚLTIMA DIAPOSITIVA</a:t>
            </a:r>
            <a:endParaRPr lang="es-MX"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38</a:t>
            </a:fld>
            <a:endParaRPr lang="es-MX"/>
          </a:p>
        </p:txBody>
      </p:sp>
    </p:spTree>
    <p:extLst>
      <p:ext uri="{BB962C8B-B14F-4D97-AF65-F5344CB8AC3E}">
        <p14:creationId xmlns:p14="http://schemas.microsoft.com/office/powerpoint/2010/main" val="42607063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6CFF121-7298-43D3-AB66-99AACBA112AA}" type="slidenum">
              <a:rPr lang="es-MX" smtClean="0"/>
              <a:t>39</a:t>
            </a:fld>
            <a:endParaRPr lang="es-MX"/>
          </a:p>
        </p:txBody>
      </p:sp>
    </p:spTree>
    <p:extLst>
      <p:ext uri="{BB962C8B-B14F-4D97-AF65-F5344CB8AC3E}">
        <p14:creationId xmlns:p14="http://schemas.microsoft.com/office/powerpoint/2010/main" val="11135421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buNone/>
            </a:pPr>
            <a:r>
              <a:rPr lang="es-MX" dirty="0"/>
              <a:t>ÍNDIDE DE TEMAS A CUBRIR EN LA PRESENTACIÓN.</a:t>
            </a:r>
          </a:p>
          <a:p>
            <a:pPr marL="0" indent="0">
              <a:buNone/>
            </a:pPr>
            <a:endParaRPr lang="es-MX" dirty="0"/>
          </a:p>
          <a:p>
            <a:pPr>
              <a:buFont typeface="+mj-lt"/>
              <a:buAutoNum type="romanUcPeriod"/>
            </a:pPr>
            <a:r>
              <a:rPr lang="es-MX" dirty="0"/>
              <a:t>PRESENTACIÓN DEL PROYECTO </a:t>
            </a:r>
            <a:r>
              <a:rPr lang="es-MX" b="1" dirty="0"/>
              <a:t>(SE DESARROLLARÁN LOS PASOS 1 AL 3 CONFORME A LA PLANTILLA DE SOLICITUD DE SUBVENCIONES GLOBALES 2020).</a:t>
            </a:r>
          </a:p>
          <a:p>
            <a:pPr>
              <a:buFont typeface="+mj-lt"/>
              <a:buAutoNum type="romanUcPeriod"/>
            </a:pPr>
            <a:endParaRPr lang="es-MX" dirty="0"/>
          </a:p>
          <a:p>
            <a:pPr lvl="1">
              <a:buFont typeface="+mj-lt"/>
              <a:buAutoNum type="alphaUcPeriod"/>
            </a:pPr>
            <a:r>
              <a:rPr lang="es-MX" dirty="0"/>
              <a:t>PASO UNO: INFORMACIÓN BÁSICA</a:t>
            </a:r>
          </a:p>
          <a:p>
            <a:pPr lvl="1">
              <a:buFont typeface="+mj-lt"/>
              <a:buAutoNum type="alphaUcPeriod"/>
            </a:pPr>
            <a:r>
              <a:rPr lang="es-MX" dirty="0"/>
              <a:t>PASO DOS: INTEGRANTES DEL COMITÉ</a:t>
            </a:r>
          </a:p>
          <a:p>
            <a:pPr lvl="1">
              <a:buFont typeface="+mj-lt"/>
              <a:buAutoNum type="alphaUcPeriod"/>
            </a:pPr>
            <a:r>
              <a:rPr lang="es-MX" dirty="0"/>
              <a:t>PASO TRES: PANORAMA GENERAL DEL PROYECTO</a:t>
            </a:r>
          </a:p>
          <a:p>
            <a:pPr marL="222250" lvl="1" indent="0">
              <a:buNone/>
            </a:pPr>
            <a:endParaRPr lang="es-MX" dirty="0"/>
          </a:p>
          <a:p>
            <a:pPr>
              <a:buFont typeface="+mj-lt"/>
              <a:buAutoNum type="romanUcPeriod"/>
            </a:pPr>
            <a:r>
              <a:rPr lang="es-MX" dirty="0"/>
              <a:t>ACTIVIDADES PRINCIPALES</a:t>
            </a:r>
          </a:p>
          <a:p>
            <a:pPr>
              <a:buFont typeface="+mj-lt"/>
              <a:buAutoNum type="romanUcPeriod"/>
            </a:pPr>
            <a:r>
              <a:rPr lang="es-MX" dirty="0"/>
              <a:t>COSTOS ESTIMADOS</a:t>
            </a:r>
          </a:p>
          <a:p>
            <a:pPr>
              <a:buFont typeface="+mj-lt"/>
              <a:buAutoNum type="romanUcPeriod"/>
            </a:pPr>
            <a:r>
              <a:rPr lang="es-MX" dirty="0"/>
              <a:t>VENTAJAS</a:t>
            </a:r>
          </a:p>
          <a:p>
            <a:pPr>
              <a:buFont typeface="+mj-lt"/>
              <a:buAutoNum type="romanUcPeriod"/>
            </a:pPr>
            <a:endParaRPr lang="es-MX" dirty="0"/>
          </a:p>
          <a:p>
            <a:pPr>
              <a:buFont typeface="+mj-lt"/>
              <a:buAutoNum type="romanUcPeriod"/>
            </a:pPr>
            <a:endParaRPr lang="es-MX" dirty="0"/>
          </a:p>
          <a:p>
            <a:pPr>
              <a:buFont typeface="+mj-lt"/>
              <a:buAutoNum type="romanUcPeriod"/>
            </a:pPr>
            <a:endParaRPr lang="es-MX" dirty="0"/>
          </a:p>
          <a:p>
            <a:pPr marL="0" indent="0">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4</a:t>
            </a:fld>
            <a:endParaRPr lang="es-MX"/>
          </a:p>
        </p:txBody>
      </p:sp>
    </p:spTree>
    <p:extLst>
      <p:ext uri="{BB962C8B-B14F-4D97-AF65-F5344CB8AC3E}">
        <p14:creationId xmlns:p14="http://schemas.microsoft.com/office/powerpoint/2010/main" val="3255885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6CFF121-7298-43D3-AB66-99AACBA112AA}" type="slidenum">
              <a:rPr lang="es-MX" smtClean="0"/>
              <a:t>40</a:t>
            </a:fld>
            <a:endParaRPr lang="es-MX"/>
          </a:p>
        </p:txBody>
      </p:sp>
    </p:spTree>
    <p:extLst>
      <p:ext uri="{BB962C8B-B14F-4D97-AF65-F5344CB8AC3E}">
        <p14:creationId xmlns:p14="http://schemas.microsoft.com/office/powerpoint/2010/main" val="32952010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86CFF121-7298-43D3-AB66-99AACBA112AA}" type="slidenum">
              <a:rPr lang="es-MX" smtClean="0"/>
              <a:t>41</a:t>
            </a:fld>
            <a:endParaRPr lang="es-MX"/>
          </a:p>
        </p:txBody>
      </p:sp>
    </p:spTree>
    <p:extLst>
      <p:ext uri="{BB962C8B-B14F-4D97-AF65-F5344CB8AC3E}">
        <p14:creationId xmlns:p14="http://schemas.microsoft.com/office/powerpoint/2010/main" val="1937492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buNone/>
            </a:pPr>
            <a:r>
              <a:rPr lang="es-MX" dirty="0"/>
              <a:t>ÍNDIDE DE TEMAS A CUBRIR EN LA PRESENTACIÓN.</a:t>
            </a:r>
          </a:p>
          <a:p>
            <a:pPr marL="0" indent="0">
              <a:buNone/>
            </a:pPr>
            <a:endParaRPr lang="es-MX" dirty="0"/>
          </a:p>
          <a:p>
            <a:pPr>
              <a:buFont typeface="+mj-lt"/>
              <a:buAutoNum type="romanUcPeriod"/>
            </a:pPr>
            <a:r>
              <a:rPr lang="es-MX" dirty="0"/>
              <a:t>PRESENTACIÓN DEL PROYECTO </a:t>
            </a:r>
            <a:r>
              <a:rPr lang="es-MX" b="1" dirty="0"/>
              <a:t>(SE DESARROLLARÁN LOS PASOS 1 AL 3 CONFORME A LA PLANTILLA DE SOLICITUD DE SUBVENCIONES GLOBALES 2020).</a:t>
            </a:r>
          </a:p>
          <a:p>
            <a:pPr>
              <a:buFont typeface="+mj-lt"/>
              <a:buAutoNum type="romanUcPeriod"/>
            </a:pPr>
            <a:endParaRPr lang="es-MX" dirty="0"/>
          </a:p>
          <a:p>
            <a:pPr lvl="1">
              <a:buFont typeface="+mj-lt"/>
              <a:buAutoNum type="alphaUcPeriod"/>
            </a:pPr>
            <a:r>
              <a:rPr lang="es-MX" dirty="0"/>
              <a:t>PASO UNO: INFORMACIÓN BÁSICA</a:t>
            </a:r>
          </a:p>
          <a:p>
            <a:pPr lvl="1">
              <a:buFont typeface="+mj-lt"/>
              <a:buAutoNum type="alphaUcPeriod"/>
            </a:pPr>
            <a:r>
              <a:rPr lang="es-MX" dirty="0"/>
              <a:t>PASO DOS: INTEGRANTES DEL COMITÉ</a:t>
            </a:r>
          </a:p>
          <a:p>
            <a:pPr lvl="1">
              <a:buFont typeface="+mj-lt"/>
              <a:buAutoNum type="alphaUcPeriod"/>
            </a:pPr>
            <a:r>
              <a:rPr lang="es-MX" dirty="0"/>
              <a:t>PASO TRES: PANORAMA GENERAL DEL PROYECTO</a:t>
            </a:r>
          </a:p>
          <a:p>
            <a:pPr marL="222250" lvl="1" indent="0">
              <a:buNone/>
            </a:pPr>
            <a:endParaRPr lang="es-MX" dirty="0"/>
          </a:p>
          <a:p>
            <a:pPr>
              <a:buFont typeface="+mj-lt"/>
              <a:buAutoNum type="romanUcPeriod"/>
            </a:pPr>
            <a:r>
              <a:rPr lang="es-MX" dirty="0"/>
              <a:t>ACTIVIDADES PRINCIPALES</a:t>
            </a:r>
          </a:p>
          <a:p>
            <a:pPr>
              <a:buFont typeface="+mj-lt"/>
              <a:buAutoNum type="romanUcPeriod"/>
            </a:pPr>
            <a:r>
              <a:rPr lang="es-MX" dirty="0"/>
              <a:t>COSTOS ESTIMADOS</a:t>
            </a:r>
          </a:p>
          <a:p>
            <a:pPr>
              <a:buFont typeface="+mj-lt"/>
              <a:buAutoNum type="romanUcPeriod"/>
            </a:pPr>
            <a:r>
              <a:rPr lang="es-MX" dirty="0"/>
              <a:t>VENTAJAS</a:t>
            </a:r>
          </a:p>
          <a:p>
            <a:pPr>
              <a:buFont typeface="+mj-lt"/>
              <a:buAutoNum type="romanUcPeriod"/>
            </a:pPr>
            <a:endParaRPr lang="es-MX" dirty="0"/>
          </a:p>
          <a:p>
            <a:pPr>
              <a:buFont typeface="+mj-lt"/>
              <a:buAutoNum type="romanUcPeriod"/>
            </a:pPr>
            <a:endParaRPr lang="es-MX" dirty="0"/>
          </a:p>
          <a:p>
            <a:pPr>
              <a:buFont typeface="+mj-lt"/>
              <a:buAutoNum type="romanUcPeriod"/>
            </a:pPr>
            <a:endParaRPr lang="es-MX" dirty="0"/>
          </a:p>
          <a:p>
            <a:pPr marL="0" indent="0">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5</a:t>
            </a:fld>
            <a:endParaRPr lang="es-MX"/>
          </a:p>
        </p:txBody>
      </p:sp>
    </p:spTree>
    <p:extLst>
      <p:ext uri="{BB962C8B-B14F-4D97-AF65-F5344CB8AC3E}">
        <p14:creationId xmlns:p14="http://schemas.microsoft.com/office/powerpoint/2010/main" val="4160363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marL="0" indent="0">
              <a:buNone/>
            </a:pPr>
            <a:r>
              <a:rPr lang="es-MX" dirty="0"/>
              <a:t>NOMBRE DEL PROYECTO:</a:t>
            </a:r>
          </a:p>
          <a:p>
            <a:pPr marL="0" indent="0">
              <a:buNone/>
            </a:pPr>
            <a:endParaRPr lang="es-MX" dirty="0"/>
          </a:p>
          <a:p>
            <a:pPr marL="0" indent="0">
              <a:buNone/>
            </a:pPr>
            <a:endParaRPr lang="es-MX" dirty="0"/>
          </a:p>
          <a:p>
            <a:pPr marL="0" indent="0" algn="ctr">
              <a:buNone/>
            </a:pPr>
            <a:r>
              <a:rPr lang="es-ES" sz="1800" b="1" dirty="0">
                <a:effectLst/>
                <a:ea typeface="Calibri" panose="020F0502020204030204" pitchFamily="34" charset="0"/>
                <a:cs typeface="Times New Roman" panose="02020603050405020304" pitchFamily="18" charset="0"/>
              </a:rPr>
              <a:t>Arrecife artificial a través del hundimiento de un buque naval con una rueda rotaria</a:t>
            </a:r>
            <a:endParaRPr lang="es-MX" sz="1800" dirty="0"/>
          </a:p>
          <a:p>
            <a:pPr marL="0" indent="0">
              <a:buNone/>
            </a:pPr>
            <a:endParaRPr lang="es-MX" dirty="0"/>
          </a:p>
          <a:p>
            <a:pPr marL="0" indent="0">
              <a:buNone/>
            </a:pPr>
            <a:endParaRPr lang="es-MX" dirty="0"/>
          </a:p>
          <a:p>
            <a:pPr marL="0" indent="0">
              <a:buNone/>
            </a:pPr>
            <a:r>
              <a:rPr lang="es-MX" sz="1800" b="1" dirty="0"/>
              <a:t>CLICK!</a:t>
            </a:r>
          </a:p>
        </p:txBody>
      </p:sp>
      <p:sp>
        <p:nvSpPr>
          <p:cNvPr id="4" name="Marcador de número de diapositiva 3"/>
          <p:cNvSpPr>
            <a:spLocks noGrp="1"/>
          </p:cNvSpPr>
          <p:nvPr>
            <p:ph type="sldNum" sz="quarter" idx="5"/>
          </p:nvPr>
        </p:nvSpPr>
        <p:spPr/>
        <p:txBody>
          <a:bodyPr/>
          <a:lstStyle/>
          <a:p>
            <a:fld id="{86CFF121-7298-43D3-AB66-99AACBA112AA}" type="slidenum">
              <a:rPr lang="es-MX" smtClean="0"/>
              <a:t>6</a:t>
            </a:fld>
            <a:endParaRPr lang="es-MX"/>
          </a:p>
        </p:txBody>
      </p:sp>
    </p:spTree>
    <p:extLst>
      <p:ext uri="{BB962C8B-B14F-4D97-AF65-F5344CB8AC3E}">
        <p14:creationId xmlns:p14="http://schemas.microsoft.com/office/powerpoint/2010/main" val="4255610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a:xfrm>
            <a:off x="685800" y="3717557"/>
            <a:ext cx="5486400" cy="4782207"/>
          </a:xfrm>
        </p:spPr>
        <p:txBody>
          <a:bodyPr/>
          <a:lstStyle/>
          <a:p>
            <a:pPr>
              <a:buFont typeface="+mj-lt"/>
              <a:buAutoNum type="romanUcPeriod"/>
            </a:pPr>
            <a:r>
              <a:rPr lang="es-MX" dirty="0"/>
              <a:t>PRESENTACIÓN DEL PROYECTO</a:t>
            </a:r>
          </a:p>
          <a:p>
            <a:pPr lvl="1">
              <a:buFont typeface="+mj-lt"/>
              <a:buAutoNum type="alphaUcPeriod"/>
            </a:pPr>
            <a:r>
              <a:rPr lang="es-MX" dirty="0"/>
              <a:t>Primer paso: Información básica</a:t>
            </a:r>
          </a:p>
          <a:p>
            <a:pPr lvl="2">
              <a:buFont typeface="+mj-lt"/>
              <a:buAutoNum type="arabicPeriod" startAt="2"/>
            </a:pPr>
            <a:r>
              <a:rPr lang="es-MX" b="1" dirty="0"/>
              <a:t>Tipo de proyecto a realizar:</a:t>
            </a:r>
          </a:p>
          <a:p>
            <a:pPr marL="222250" lvl="1" indent="0">
              <a:buNone/>
            </a:pPr>
            <a:endParaRPr lang="es-MX" dirty="0"/>
          </a:p>
          <a:p>
            <a:pPr marL="393700" lvl="1" indent="-171450" algn="just">
              <a:buFont typeface="Arial" panose="020B0604020202020204" pitchFamily="34" charset="0"/>
              <a:buChar char="•"/>
            </a:pPr>
            <a:r>
              <a:rPr lang="es-MX" b="1" dirty="0"/>
              <a:t>El PROYECTO DE CREACIÓN DE UN ARRECIFE ARTIFICIAL A TRAVÉS DEL HUNDIMIENTO DE UN BUQUE NAVAL</a:t>
            </a:r>
            <a:r>
              <a:rPr lang="es-MX" dirty="0"/>
              <a:t> Es una iniciativa que se sueña, se proyecta y se plasma. </a:t>
            </a:r>
          </a:p>
          <a:p>
            <a:pPr marL="222250" lvl="1" indent="0" algn="just">
              <a:buNone/>
            </a:pPr>
            <a:endParaRPr lang="es-MX" dirty="0"/>
          </a:p>
          <a:p>
            <a:pPr marL="393700" lvl="1" indent="-171450" algn="just">
              <a:buFont typeface="Arial" panose="020B0604020202020204" pitchFamily="34" charset="0"/>
              <a:buChar char="•"/>
            </a:pPr>
            <a:r>
              <a:rPr lang="es-MX" dirty="0"/>
              <a:t>Hoy por hoy, el medio ambiente no es una opción ya es una prioridad, por ello queremos impulsarlo y atenderlo, como una de las áreas de interés de la fundación rotaria. Es por esto que seleccionamos un proyecto sustentable….</a:t>
            </a:r>
          </a:p>
          <a:p>
            <a:pPr marL="660400" lvl="2" indent="-171450">
              <a:buFont typeface="Wingdings" panose="05000000000000000000" pitchFamily="2" charset="2"/>
              <a:buChar char="Ø"/>
            </a:pPr>
            <a:r>
              <a:rPr lang="es-MX" dirty="0"/>
              <a:t>Que busca la protección y conservación del </a:t>
            </a:r>
            <a:r>
              <a:rPr lang="es-MX" b="1" dirty="0"/>
              <a:t>MEDIO AMBIENTE</a:t>
            </a:r>
            <a:r>
              <a:rPr lang="es-MX" dirty="0"/>
              <a:t>.</a:t>
            </a:r>
          </a:p>
          <a:p>
            <a:pPr marL="660400" lvl="2" indent="-171450">
              <a:buFont typeface="Wingdings" panose="05000000000000000000" pitchFamily="2" charset="2"/>
              <a:buChar char="Ø"/>
            </a:pPr>
            <a:r>
              <a:rPr lang="es-MX" dirty="0"/>
              <a:t>Que impulse el </a:t>
            </a:r>
            <a:r>
              <a:rPr lang="es-MX" b="1" dirty="0"/>
              <a:t>DESARROLLO ECONÓMICO </a:t>
            </a:r>
            <a:r>
              <a:rPr lang="es-MX" dirty="0"/>
              <a:t>de las comunidades locales en armonía con la naturaleza.</a:t>
            </a:r>
            <a:endParaRPr lang="es-MX" b="1" dirty="0"/>
          </a:p>
          <a:p>
            <a:pPr marL="660400" lvl="2" indent="-171450" algn="just">
              <a:buFont typeface="Wingdings" panose="05000000000000000000" pitchFamily="2" charset="2"/>
              <a:buChar char="Ø"/>
            </a:pPr>
            <a:r>
              <a:rPr lang="es-MX" dirty="0"/>
              <a:t>Que permita la creación de áreas de </a:t>
            </a:r>
            <a:r>
              <a:rPr lang="es-MX" b="1" dirty="0"/>
              <a:t>INVESTIGACIÓN CIENTÍFICA</a:t>
            </a:r>
            <a:r>
              <a:rPr lang="es-MX" dirty="0"/>
              <a:t> y participación de las </a:t>
            </a:r>
            <a:r>
              <a:rPr lang="es-MX" b="1" dirty="0"/>
              <a:t>INSTITUCIONES EDUCATIVAS</a:t>
            </a:r>
            <a:r>
              <a:rPr lang="es-MX" dirty="0"/>
              <a:t>, para la generación de conocimiento y prácticas necesarias, sin dañar los sistemas arrecifales naturales.</a:t>
            </a:r>
          </a:p>
          <a:p>
            <a:pPr marL="0" indent="0">
              <a:buNone/>
            </a:pPr>
            <a:endParaRPr lang="es-MX" dirty="0"/>
          </a:p>
          <a:p>
            <a:pPr marL="0" indent="0">
              <a:buNone/>
            </a:pPr>
            <a:r>
              <a:rPr lang="es-MX" sz="18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7</a:t>
            </a:fld>
            <a:endParaRPr lang="es-MX"/>
          </a:p>
        </p:txBody>
      </p:sp>
    </p:spTree>
    <p:extLst>
      <p:ext uri="{BB962C8B-B14F-4D97-AF65-F5344CB8AC3E}">
        <p14:creationId xmlns:p14="http://schemas.microsoft.com/office/powerpoint/2010/main" val="8928975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a:buFont typeface="+mj-lt"/>
              <a:buAutoNum type="romanUcPeriod"/>
            </a:pPr>
            <a:r>
              <a:rPr lang="es-MX" sz="1000" dirty="0"/>
              <a:t>PRESENTACIÓN DEL PROYECTO</a:t>
            </a:r>
          </a:p>
          <a:p>
            <a:pPr lvl="1">
              <a:buFont typeface="+mj-lt"/>
              <a:buAutoNum type="alphaUcPeriod"/>
            </a:pPr>
            <a:r>
              <a:rPr lang="es-MX" sz="1000" dirty="0"/>
              <a:t>Primer paso: Información básica</a:t>
            </a:r>
          </a:p>
          <a:p>
            <a:pPr lvl="2">
              <a:buFont typeface="+mj-lt"/>
              <a:buAutoNum type="arabicPeriod" startAt="3"/>
            </a:pPr>
            <a:r>
              <a:rPr lang="es-MX" b="1" dirty="0"/>
              <a:t>CONTACTOS PRINCIPALES DEL PROYECTO</a:t>
            </a:r>
          </a:p>
          <a:p>
            <a:pPr>
              <a:buFont typeface="+mj-lt"/>
              <a:buAutoNum type="arabicPeriod" startAt="3"/>
            </a:pPr>
            <a:endParaRPr lang="es-MX" b="1" dirty="0"/>
          </a:p>
          <a:p>
            <a:pPr lvl="1">
              <a:buFont typeface="+mj-lt"/>
              <a:buAutoNum type="alphaLcPeriod"/>
            </a:pPr>
            <a:r>
              <a:rPr lang="es-MX" b="1" dirty="0"/>
              <a:t>NACIONALES</a:t>
            </a:r>
          </a:p>
          <a:p>
            <a:pPr lvl="2">
              <a:buFont typeface="Arial" panose="020B0604020202020204" pitchFamily="34" charset="0"/>
              <a:buChar char="•"/>
            </a:pPr>
            <a:r>
              <a:rPr lang="es-MX" dirty="0"/>
              <a:t>Club Rotario Puebla Gente de Acción</a:t>
            </a:r>
          </a:p>
          <a:p>
            <a:pPr lvl="2">
              <a:buFont typeface="Arial" panose="020B0604020202020204" pitchFamily="34" charset="0"/>
              <a:buChar char="•"/>
            </a:pPr>
            <a:r>
              <a:rPr lang="es-MX" dirty="0"/>
              <a:t>Club Rotario Boca del Rio Costa de Oro</a:t>
            </a:r>
          </a:p>
          <a:p>
            <a:pPr lvl="2">
              <a:buFont typeface="Arial" panose="020B0604020202020204" pitchFamily="34" charset="0"/>
              <a:buChar char="•"/>
            </a:pPr>
            <a:r>
              <a:rPr lang="es-MX" dirty="0"/>
              <a:t>Club Rotario San Nicolás de las Garzas</a:t>
            </a:r>
          </a:p>
          <a:p>
            <a:pPr marL="488950" lvl="2" indent="0">
              <a:buNone/>
            </a:pPr>
            <a:endParaRPr lang="es-MX" b="1" dirty="0"/>
          </a:p>
          <a:p>
            <a:pPr lvl="1">
              <a:buFont typeface="+mj-lt"/>
              <a:buAutoNum type="alphaLcPeriod"/>
            </a:pPr>
            <a:r>
              <a:rPr lang="es-MX" b="1" dirty="0"/>
              <a:t>INTERNACIONALES</a:t>
            </a:r>
          </a:p>
          <a:p>
            <a:pPr lvl="2">
              <a:buFont typeface="Arial" panose="020B0604020202020204" pitchFamily="34" charset="0"/>
              <a:buChar char="•"/>
            </a:pPr>
            <a:r>
              <a:rPr lang="es-MX" dirty="0"/>
              <a:t>En progreso</a:t>
            </a:r>
          </a:p>
          <a:p>
            <a:pPr lvl="2">
              <a:buFont typeface="Arial" panose="020B0604020202020204" pitchFamily="34" charset="0"/>
              <a:buChar char="•"/>
            </a:pPr>
            <a:endParaRPr lang="es-MX" b="1" dirty="0"/>
          </a:p>
          <a:p>
            <a:pPr marL="0" indent="0">
              <a:buNone/>
            </a:pPr>
            <a:endParaRPr lang="es-MX" dirty="0"/>
          </a:p>
          <a:p>
            <a:pPr marL="0" indent="0">
              <a:buNone/>
            </a:pPr>
            <a:r>
              <a:rPr lang="es-MX" sz="12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8</a:t>
            </a:fld>
            <a:endParaRPr lang="es-MX"/>
          </a:p>
        </p:txBody>
      </p:sp>
    </p:spTree>
    <p:extLst>
      <p:ext uri="{BB962C8B-B14F-4D97-AF65-F5344CB8AC3E}">
        <p14:creationId xmlns:p14="http://schemas.microsoft.com/office/powerpoint/2010/main" val="187405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544513"/>
            <a:ext cx="5486400" cy="3086100"/>
          </a:xfrm>
        </p:spPr>
      </p:sp>
      <p:sp>
        <p:nvSpPr>
          <p:cNvPr id="3" name="Marcador de notas 2"/>
          <p:cNvSpPr>
            <a:spLocks noGrp="1"/>
          </p:cNvSpPr>
          <p:nvPr>
            <p:ph type="body" idx="1"/>
          </p:nvPr>
        </p:nvSpPr>
        <p:spPr/>
        <p:txBody>
          <a:bodyPr/>
          <a:lstStyle/>
          <a:p>
            <a:pPr>
              <a:buFont typeface="+mj-lt"/>
              <a:buAutoNum type="romanUcPeriod"/>
            </a:pPr>
            <a:r>
              <a:rPr lang="es-MX" sz="1000" dirty="0"/>
              <a:t>PRESENTACIÓN DEL PROYECTO</a:t>
            </a:r>
          </a:p>
          <a:p>
            <a:pPr lvl="1">
              <a:buFont typeface="+mj-lt"/>
              <a:buAutoNum type="alphaUcPeriod"/>
            </a:pPr>
            <a:r>
              <a:rPr lang="es-MX" sz="1000" dirty="0"/>
              <a:t>Primer paso: Información básica</a:t>
            </a:r>
          </a:p>
          <a:p>
            <a:pPr lvl="2">
              <a:buFont typeface="+mj-lt"/>
              <a:buAutoNum type="arabicPeriod" startAt="3"/>
            </a:pPr>
            <a:r>
              <a:rPr lang="es-MX" b="1" dirty="0"/>
              <a:t>CONTACTOS PRINCIPALES DEL PROYECTO</a:t>
            </a:r>
          </a:p>
          <a:p>
            <a:pPr>
              <a:buFont typeface="+mj-lt"/>
              <a:buAutoNum type="arabicPeriod" startAt="3"/>
            </a:pPr>
            <a:endParaRPr lang="es-MX" b="1" dirty="0"/>
          </a:p>
          <a:p>
            <a:pPr lvl="1">
              <a:buFont typeface="+mj-lt"/>
              <a:buAutoNum type="alphaLcPeriod"/>
            </a:pPr>
            <a:r>
              <a:rPr lang="es-MX" b="1" dirty="0"/>
              <a:t>NACIONALES</a:t>
            </a:r>
          </a:p>
          <a:p>
            <a:pPr lvl="2">
              <a:buFont typeface="Arial" panose="020B0604020202020204" pitchFamily="34" charset="0"/>
              <a:buChar char="•"/>
            </a:pPr>
            <a:r>
              <a:rPr lang="es-MX" dirty="0"/>
              <a:t>Club Rotario Puebla Gente de Acción</a:t>
            </a:r>
          </a:p>
          <a:p>
            <a:pPr lvl="2">
              <a:buFont typeface="Arial" panose="020B0604020202020204" pitchFamily="34" charset="0"/>
              <a:buChar char="•"/>
            </a:pPr>
            <a:r>
              <a:rPr lang="es-MX" dirty="0"/>
              <a:t>Club Rotario Boca del Rio Costa de Oro</a:t>
            </a:r>
          </a:p>
          <a:p>
            <a:pPr lvl="2">
              <a:buFont typeface="Arial" panose="020B0604020202020204" pitchFamily="34" charset="0"/>
              <a:buChar char="•"/>
            </a:pPr>
            <a:r>
              <a:rPr lang="es-MX" dirty="0"/>
              <a:t>Club Rotario San Nicolás de las Garzas</a:t>
            </a:r>
          </a:p>
          <a:p>
            <a:pPr marL="488950" lvl="2" indent="0">
              <a:buNone/>
            </a:pPr>
            <a:endParaRPr lang="es-MX" b="1" dirty="0"/>
          </a:p>
          <a:p>
            <a:pPr lvl="1">
              <a:buFont typeface="+mj-lt"/>
              <a:buAutoNum type="alphaLcPeriod"/>
            </a:pPr>
            <a:r>
              <a:rPr lang="es-MX" b="1" dirty="0"/>
              <a:t>INTERNACIONALES</a:t>
            </a:r>
          </a:p>
          <a:p>
            <a:pPr lvl="2">
              <a:buFont typeface="Arial" panose="020B0604020202020204" pitchFamily="34" charset="0"/>
              <a:buChar char="•"/>
            </a:pPr>
            <a:r>
              <a:rPr lang="es-MX" dirty="0"/>
              <a:t>En progreso</a:t>
            </a:r>
          </a:p>
          <a:p>
            <a:pPr lvl="2">
              <a:buFont typeface="Arial" panose="020B0604020202020204" pitchFamily="34" charset="0"/>
              <a:buChar char="•"/>
            </a:pPr>
            <a:endParaRPr lang="es-MX" b="1" dirty="0"/>
          </a:p>
          <a:p>
            <a:pPr marL="0" indent="0">
              <a:buNone/>
            </a:pPr>
            <a:endParaRPr lang="es-MX" dirty="0"/>
          </a:p>
          <a:p>
            <a:pPr marL="0" indent="0">
              <a:buNone/>
            </a:pPr>
            <a:r>
              <a:rPr lang="es-MX" sz="1200" b="1" dirty="0"/>
              <a:t>CLICK!</a:t>
            </a:r>
          </a:p>
          <a:p>
            <a:pPr marL="0" indent="0">
              <a:buNone/>
            </a:pPr>
            <a:endParaRPr lang="es-MX" dirty="0"/>
          </a:p>
        </p:txBody>
      </p:sp>
      <p:sp>
        <p:nvSpPr>
          <p:cNvPr id="4" name="Marcador de número de diapositiva 3"/>
          <p:cNvSpPr>
            <a:spLocks noGrp="1"/>
          </p:cNvSpPr>
          <p:nvPr>
            <p:ph type="sldNum" sz="quarter" idx="5"/>
          </p:nvPr>
        </p:nvSpPr>
        <p:spPr/>
        <p:txBody>
          <a:bodyPr/>
          <a:lstStyle/>
          <a:p>
            <a:fld id="{86CFF121-7298-43D3-AB66-99AACBA112AA}" type="slidenum">
              <a:rPr lang="es-MX" smtClean="0"/>
              <a:t>9</a:t>
            </a:fld>
            <a:endParaRPr lang="es-MX"/>
          </a:p>
        </p:txBody>
      </p:sp>
    </p:spTree>
    <p:extLst>
      <p:ext uri="{BB962C8B-B14F-4D97-AF65-F5344CB8AC3E}">
        <p14:creationId xmlns:p14="http://schemas.microsoft.com/office/powerpoint/2010/main" val="1135562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DB8F4352-91BD-4658-AFCF-F34AB6C6B5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a:extLst>
              <a:ext uri="{FF2B5EF4-FFF2-40B4-BE49-F238E27FC236}">
                <a16:creationId xmlns:a16="http://schemas.microsoft.com/office/drawing/2014/main" id="{0ECD5177-DBBD-4849-BF2A-E73040C00BEC}"/>
              </a:ext>
            </a:extLst>
          </p:cNvPr>
          <p:cNvSpPr>
            <a:spLocks noGrp="1"/>
          </p:cNvSpPr>
          <p:nvPr>
            <p:ph type="dt" sz="half" idx="10"/>
          </p:nvPr>
        </p:nvSpPr>
        <p:spPr/>
        <p:txBody>
          <a:bodyPr/>
          <a:lstStyle/>
          <a:p>
            <a:fld id="{214BA53E-79F5-43FF-99A2-D690E3695AD4}" type="datetimeFigureOut">
              <a:rPr lang="es-MX" smtClean="0"/>
              <a:t>27/01/2022</a:t>
            </a:fld>
            <a:endParaRPr lang="es-MX"/>
          </a:p>
        </p:txBody>
      </p:sp>
      <p:sp>
        <p:nvSpPr>
          <p:cNvPr id="5" name="Marcador de pie de página 4">
            <a:extLst>
              <a:ext uri="{FF2B5EF4-FFF2-40B4-BE49-F238E27FC236}">
                <a16:creationId xmlns:a16="http://schemas.microsoft.com/office/drawing/2014/main" id="{F8A1F141-8022-40DF-A7DA-5B5A31E5D18E}"/>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EBAB6F47-3DCE-4435-8E25-8E4E86F9EE78}"/>
              </a:ext>
            </a:extLst>
          </p:cNvPr>
          <p:cNvSpPr>
            <a:spLocks noGrp="1"/>
          </p:cNvSpPr>
          <p:nvPr>
            <p:ph type="sldNum" sz="quarter" idx="12"/>
          </p:nvPr>
        </p:nvSpPr>
        <p:spPr/>
        <p:txBody>
          <a:bodyPr/>
          <a:lstStyle/>
          <a:p>
            <a:fld id="{DFEAFFEB-3EFC-470C-B575-F650B0977C87}" type="slidenum">
              <a:rPr lang="es-MX" smtClean="0"/>
              <a:t>‹Nº›</a:t>
            </a:fld>
            <a:endParaRPr lang="es-MX"/>
          </a:p>
        </p:txBody>
      </p:sp>
      <p:sp>
        <p:nvSpPr>
          <p:cNvPr id="7" name="Título 1">
            <a:extLst>
              <a:ext uri="{FF2B5EF4-FFF2-40B4-BE49-F238E27FC236}">
                <a16:creationId xmlns:a16="http://schemas.microsoft.com/office/drawing/2014/main" id="{72C56E12-00C0-42F2-9A2E-262C39AA9ADC}"/>
              </a:ext>
            </a:extLst>
          </p:cNvPr>
          <p:cNvSpPr txBox="1">
            <a:spLocks/>
          </p:cNvSpPr>
          <p:nvPr userDrawn="1"/>
        </p:nvSpPr>
        <p:spPr>
          <a:xfrm>
            <a:off x="2318870" y="0"/>
            <a:ext cx="9873129" cy="79098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a:lstStyle>
          <a:p>
            <a:r>
              <a:rPr lang="es-ES" dirty="0">
                <a:latin typeface="Montserrat" panose="02000505000000020004" pitchFamily="2" charset="0"/>
              </a:rPr>
              <a:t>Haga clic para modificar el estilo de título del patrón</a:t>
            </a:r>
            <a:endParaRPr lang="es-MX" dirty="0">
              <a:latin typeface="Montserrat" panose="02000505000000020004" pitchFamily="2" charset="0"/>
            </a:endParaRPr>
          </a:p>
        </p:txBody>
      </p:sp>
    </p:spTree>
    <p:extLst>
      <p:ext uri="{BB962C8B-B14F-4D97-AF65-F5344CB8AC3E}">
        <p14:creationId xmlns:p14="http://schemas.microsoft.com/office/powerpoint/2010/main" val="5748174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2. Conops">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
        <p:nvSpPr>
          <p:cNvPr id="5" name="CuadroTexto 4">
            <a:extLst>
              <a:ext uri="{FF2B5EF4-FFF2-40B4-BE49-F238E27FC236}">
                <a16:creationId xmlns:a16="http://schemas.microsoft.com/office/drawing/2014/main" id="{3092CA49-DC9F-4C53-88DB-63452B949EDB}"/>
              </a:ext>
            </a:extLst>
          </p:cNvPr>
          <p:cNvSpPr txBox="1"/>
          <p:nvPr userDrawn="1"/>
        </p:nvSpPr>
        <p:spPr>
          <a:xfrm>
            <a:off x="0" y="784649"/>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0" dirty="0">
                <a:latin typeface="Montserrat" panose="02000505000000020004" pitchFamily="2" charset="0"/>
              </a:rPr>
              <a:t>                     C. Tercer paso: Panorama general del proyecto</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startAt="2"/>
              <a:tabLst/>
              <a:defRPr/>
            </a:pPr>
            <a:r>
              <a:rPr lang="es-MX" sz="1800" b="1" dirty="0">
                <a:latin typeface="Montserrat" panose="02000505000000020004" pitchFamily="2" charset="0"/>
              </a:rPr>
              <a:t>Concepto Operacional del proyecto:</a:t>
            </a:r>
          </a:p>
        </p:txBody>
      </p:sp>
    </p:spTree>
    <p:extLst>
      <p:ext uri="{BB962C8B-B14F-4D97-AF65-F5344CB8AC3E}">
        <p14:creationId xmlns:p14="http://schemas.microsoft.com/office/powerpoint/2010/main" val="4038674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3. PROSPECTIVA">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
        <p:nvSpPr>
          <p:cNvPr id="5" name="CuadroTexto 4">
            <a:extLst>
              <a:ext uri="{FF2B5EF4-FFF2-40B4-BE49-F238E27FC236}">
                <a16:creationId xmlns:a16="http://schemas.microsoft.com/office/drawing/2014/main" id="{3092CA49-DC9F-4C53-88DB-63452B949EDB}"/>
              </a:ext>
            </a:extLst>
          </p:cNvPr>
          <p:cNvSpPr txBox="1"/>
          <p:nvPr userDrawn="1"/>
        </p:nvSpPr>
        <p:spPr>
          <a:xfrm>
            <a:off x="0" y="784649"/>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0" dirty="0">
                <a:latin typeface="Montserrat" panose="02000505000000020004" pitchFamily="2" charset="0"/>
              </a:rPr>
              <a:t>                     C. Tercer paso: Panorama general del proyecto</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startAt="3"/>
              <a:tabLst/>
              <a:defRPr/>
            </a:pPr>
            <a:r>
              <a:rPr lang="es-MX" sz="1800" b="1" dirty="0">
                <a:latin typeface="Montserrat" panose="02000505000000020004" pitchFamily="2" charset="0"/>
              </a:rPr>
              <a:t>Prospectiva:</a:t>
            </a:r>
          </a:p>
        </p:txBody>
      </p:sp>
    </p:spTree>
    <p:extLst>
      <p:ext uri="{BB962C8B-B14F-4D97-AF65-F5344CB8AC3E}">
        <p14:creationId xmlns:p14="http://schemas.microsoft.com/office/powerpoint/2010/main" val="4225494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C.4. Imagen sin texto">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Tree>
    <p:extLst>
      <p:ext uri="{BB962C8B-B14F-4D97-AF65-F5344CB8AC3E}">
        <p14:creationId xmlns:p14="http://schemas.microsoft.com/office/powerpoint/2010/main" val="3877553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D. Presentación/Tercer pas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E1D241-C055-48DD-9E80-30AED6DA12C8}"/>
              </a:ext>
            </a:extLst>
          </p:cNvPr>
          <p:cNvSpPr>
            <a:spLocks noGrp="1"/>
          </p:cNvSpPr>
          <p:nvPr>
            <p:ph idx="1" hasCustomPrompt="1"/>
          </p:nvPr>
        </p:nvSpPr>
        <p:spPr>
          <a:xfrm>
            <a:off x="221673" y="1307869"/>
            <a:ext cx="11132127" cy="5286895"/>
          </a:xfrm>
        </p:spPr>
        <p:txBody>
          <a:bodyPr/>
          <a:lstStyle>
            <a:lvl1pPr marL="0" indent="0">
              <a:buNone/>
              <a:defRPr/>
            </a:lvl1pPr>
          </a:lstStyle>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
        <p:nvSpPr>
          <p:cNvPr id="5" name="CuadroTexto 4">
            <a:extLst>
              <a:ext uri="{FF2B5EF4-FFF2-40B4-BE49-F238E27FC236}">
                <a16:creationId xmlns:a16="http://schemas.microsoft.com/office/drawing/2014/main" id="{A4152E04-7BC1-402F-B88E-34EDCA1F943F}"/>
              </a:ext>
            </a:extLst>
          </p:cNvPr>
          <p:cNvSpPr txBox="1"/>
          <p:nvPr userDrawn="1"/>
        </p:nvSpPr>
        <p:spPr>
          <a:xfrm>
            <a:off x="221673" y="803564"/>
            <a:ext cx="11132127" cy="523220"/>
          </a:xfrm>
          <a:prstGeom prst="rect">
            <a:avLst/>
          </a:prstGeom>
          <a:noFill/>
        </p:spPr>
        <p:txBody>
          <a:bodyPr wrap="square" rtlCol="0">
            <a:spAutoFit/>
          </a:bodyPr>
          <a:lstStyle/>
          <a:p>
            <a:r>
              <a:rPr lang="es-MX" sz="2800" b="1" dirty="0">
                <a:latin typeface="Montserrat" panose="02000505000000020004" pitchFamily="2" charset="0"/>
              </a:rPr>
              <a:t>C. Tercer paso: Panorama general del proyecto</a:t>
            </a:r>
          </a:p>
        </p:txBody>
      </p:sp>
    </p:spTree>
    <p:extLst>
      <p:ext uri="{BB962C8B-B14F-4D97-AF65-F5344CB8AC3E}">
        <p14:creationId xmlns:p14="http://schemas.microsoft.com/office/powerpoint/2010/main" val="844096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I. Actividades principale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E1D241-C055-48DD-9E80-30AED6DA12C8}"/>
              </a:ext>
            </a:extLst>
          </p:cNvPr>
          <p:cNvSpPr>
            <a:spLocks noGrp="1"/>
          </p:cNvSpPr>
          <p:nvPr>
            <p:ph idx="1"/>
          </p:nvPr>
        </p:nvSpPr>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II. Actividades principales</a:t>
            </a:r>
          </a:p>
        </p:txBody>
      </p:sp>
    </p:spTree>
    <p:extLst>
      <p:ext uri="{BB962C8B-B14F-4D97-AF65-F5344CB8AC3E}">
        <p14:creationId xmlns:p14="http://schemas.microsoft.com/office/powerpoint/2010/main" val="4198715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II. Costos Estimad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E1D241-C055-48DD-9E80-30AED6DA12C8}"/>
              </a:ext>
            </a:extLst>
          </p:cNvPr>
          <p:cNvSpPr>
            <a:spLocks noGrp="1"/>
          </p:cNvSpPr>
          <p:nvPr>
            <p:ph idx="1"/>
          </p:nvPr>
        </p:nvSpPr>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III. Costos Estimados</a:t>
            </a:r>
          </a:p>
        </p:txBody>
      </p:sp>
    </p:spTree>
    <p:extLst>
      <p:ext uri="{BB962C8B-B14F-4D97-AF65-F5344CB8AC3E}">
        <p14:creationId xmlns:p14="http://schemas.microsoft.com/office/powerpoint/2010/main" val="299669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V. VENTAJAS">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IV. Ventajas</a:t>
            </a:r>
          </a:p>
        </p:txBody>
      </p:sp>
    </p:spTree>
    <p:extLst>
      <p:ext uri="{BB962C8B-B14F-4D97-AF65-F5344CB8AC3E}">
        <p14:creationId xmlns:p14="http://schemas.microsoft.com/office/powerpoint/2010/main" val="23685252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502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9678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índice">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7FC045A-FA79-4E99-8C35-971892BC34F7}"/>
              </a:ext>
            </a:extLst>
          </p:cNvPr>
          <p:cNvSpPr>
            <a:spLocks noGrp="1"/>
          </p:cNvSpPr>
          <p:nvPr>
            <p:ph type="title"/>
          </p:nvPr>
        </p:nvSpPr>
        <p:spPr/>
        <p:txBody>
          <a:bodyPr/>
          <a:lstStyle>
            <a:lvl1pPr algn="ctr">
              <a:defRPr>
                <a:latin typeface="Montserrat" panose="02000505000000020004" pitchFamily="2" charset="0"/>
              </a:defRPr>
            </a:lvl1pPr>
          </a:lstStyle>
          <a:p>
            <a:r>
              <a:rPr lang="es-ES" dirty="0"/>
              <a:t>Haga clic para modificar el estilo de título del patrón</a:t>
            </a:r>
            <a:endParaRPr lang="es-MX" dirty="0"/>
          </a:p>
        </p:txBody>
      </p:sp>
      <p:sp>
        <p:nvSpPr>
          <p:cNvPr id="7" name="Marcador de texto 6">
            <a:extLst>
              <a:ext uri="{FF2B5EF4-FFF2-40B4-BE49-F238E27FC236}">
                <a16:creationId xmlns:a16="http://schemas.microsoft.com/office/drawing/2014/main" id="{CB2657A8-03DF-44BD-B489-88F59631A3BB}"/>
              </a:ext>
            </a:extLst>
          </p:cNvPr>
          <p:cNvSpPr>
            <a:spLocks noGrp="1"/>
          </p:cNvSpPr>
          <p:nvPr>
            <p:ph type="body" sz="quarter" idx="13"/>
          </p:nvPr>
        </p:nvSpPr>
        <p:spPr>
          <a:xfrm>
            <a:off x="782638" y="1069975"/>
            <a:ext cx="10847387" cy="4070350"/>
          </a:xfrm>
        </p:spPr>
        <p:txBody>
          <a:bodyPr>
            <a:normAutofit/>
          </a:bodyPr>
          <a:lstStyle>
            <a:lvl1pPr marL="571500" indent="-571500">
              <a:buFont typeface="+mj-lt"/>
              <a:buAutoNum type="romanUcPeriod"/>
              <a:defRPr sz="2800">
                <a:latin typeface="Montserrat" panose="02000505000000020004" pitchFamily="2" charset="0"/>
              </a:defRPr>
            </a:lvl1pPr>
            <a:lvl2pPr marL="1087438" indent="-514350">
              <a:buFont typeface="+mj-lt"/>
              <a:buAutoNum type="alphaUcPeriod"/>
              <a:defRPr sz="2800">
                <a:latin typeface="Montserrat" panose="02000505000000020004" pitchFamily="2" charset="0"/>
              </a:defRPr>
            </a:lvl2pPr>
            <a:lvl3pPr marL="1601788" indent="-514350">
              <a:buFont typeface="+mj-lt"/>
              <a:buAutoNum type="arabicPeriod"/>
              <a:defRPr sz="2800">
                <a:latin typeface="Montserrat" panose="02000505000000020004" pitchFamily="2" charset="0"/>
              </a:defRPr>
            </a:lvl3pPr>
            <a:lvl4pPr marL="2116138" indent="-514350">
              <a:buFont typeface="+mj-lt"/>
              <a:buAutoNum type="alphaLcPeriod"/>
              <a:defRPr sz="2800">
                <a:latin typeface="Montserrat" panose="02000505000000020004" pitchFamily="2" charset="0"/>
              </a:defRPr>
            </a:lvl4pPr>
            <a:lvl5pPr marL="2401888" indent="-228600">
              <a:defRPr sz="2800">
                <a:latin typeface="Montserrat" panose="02000505000000020004" pitchFamily="2" charset="0"/>
              </a:defRPr>
            </a:lvl5p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Tree>
    <p:extLst>
      <p:ext uri="{BB962C8B-B14F-4D97-AF65-F5344CB8AC3E}">
        <p14:creationId xmlns:p14="http://schemas.microsoft.com/office/powerpoint/2010/main" val="2912524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 Presentación del proyect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E1D241-C055-48DD-9E80-30AED6DA12C8}"/>
              </a:ext>
            </a:extLst>
          </p:cNvPr>
          <p:cNvSpPr>
            <a:spLocks noGrp="1"/>
          </p:cNvSpPr>
          <p:nvPr>
            <p:ph idx="1" hasCustomPrompt="1"/>
          </p:nvPr>
        </p:nvSpPr>
        <p:spPr/>
        <p:txBody>
          <a:bodyPr/>
          <a:lstStyle>
            <a:lvl1pPr>
              <a:defRPr/>
            </a:lvl1pPr>
          </a:lstStyle>
          <a:p>
            <a:pPr lvl="0"/>
            <a:r>
              <a:rPr lang="es-ES" dirty="0"/>
              <a:t>Antecedentes</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Tree>
    <p:extLst>
      <p:ext uri="{BB962C8B-B14F-4D97-AF65-F5344CB8AC3E}">
        <p14:creationId xmlns:p14="http://schemas.microsoft.com/office/powerpoint/2010/main" val="277638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 Presentación proyecto / sin texto">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Tree>
    <p:extLst>
      <p:ext uri="{BB962C8B-B14F-4D97-AF65-F5344CB8AC3E}">
        <p14:creationId xmlns:p14="http://schemas.microsoft.com/office/powerpoint/2010/main" val="1679359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B. Presentación/Primer pas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E1D241-C055-48DD-9E80-30AED6DA12C8}"/>
              </a:ext>
            </a:extLst>
          </p:cNvPr>
          <p:cNvSpPr>
            <a:spLocks noGrp="1"/>
          </p:cNvSpPr>
          <p:nvPr>
            <p:ph idx="1" hasCustomPrompt="1"/>
          </p:nvPr>
        </p:nvSpPr>
        <p:spPr>
          <a:xfrm>
            <a:off x="221673" y="1307869"/>
            <a:ext cx="11132127" cy="5286895"/>
          </a:xfrm>
        </p:spPr>
        <p:txBody>
          <a:bodyPr/>
          <a:lstStyle>
            <a:lvl1pPr marL="0" indent="0">
              <a:buNone/>
              <a:defRPr/>
            </a:lvl1pPr>
          </a:lstStyle>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
        <p:nvSpPr>
          <p:cNvPr id="2" name="CuadroTexto 1">
            <a:extLst>
              <a:ext uri="{FF2B5EF4-FFF2-40B4-BE49-F238E27FC236}">
                <a16:creationId xmlns:a16="http://schemas.microsoft.com/office/drawing/2014/main" id="{7B508E9A-E307-4BD5-ADF1-3CEE6048E35A}"/>
              </a:ext>
            </a:extLst>
          </p:cNvPr>
          <p:cNvSpPr txBox="1"/>
          <p:nvPr userDrawn="1"/>
        </p:nvSpPr>
        <p:spPr>
          <a:xfrm>
            <a:off x="221673" y="803564"/>
            <a:ext cx="11132127" cy="523220"/>
          </a:xfrm>
          <a:prstGeom prst="rect">
            <a:avLst/>
          </a:prstGeom>
          <a:noFill/>
        </p:spPr>
        <p:txBody>
          <a:bodyPr wrap="square" rtlCol="0">
            <a:spAutoFit/>
          </a:bodyPr>
          <a:lstStyle/>
          <a:p>
            <a:r>
              <a:rPr lang="es-MX" sz="2800" b="1" dirty="0">
                <a:latin typeface="Montserrat" panose="02000505000000020004" pitchFamily="2" charset="0"/>
              </a:rPr>
              <a:t>A. Primer paso: Información básica</a:t>
            </a:r>
          </a:p>
        </p:txBody>
      </p:sp>
    </p:spTree>
    <p:extLst>
      <p:ext uri="{BB962C8B-B14F-4D97-AF65-F5344CB8AC3E}">
        <p14:creationId xmlns:p14="http://schemas.microsoft.com/office/powerpoint/2010/main" val="140103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C. Presentación/Segundo pas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1E1D241-C055-48DD-9E80-30AED6DA12C8}"/>
              </a:ext>
            </a:extLst>
          </p:cNvPr>
          <p:cNvSpPr>
            <a:spLocks noGrp="1"/>
          </p:cNvSpPr>
          <p:nvPr>
            <p:ph idx="1" hasCustomPrompt="1"/>
          </p:nvPr>
        </p:nvSpPr>
        <p:spPr>
          <a:xfrm>
            <a:off x="221673" y="1307869"/>
            <a:ext cx="11132127" cy="5286895"/>
          </a:xfrm>
        </p:spPr>
        <p:txBody>
          <a:bodyPr/>
          <a:lstStyle>
            <a:lvl1pPr marL="0" indent="0">
              <a:buNone/>
              <a:defRPr/>
            </a:lvl1pPr>
          </a:lstStyle>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
        <p:nvSpPr>
          <p:cNvPr id="5" name="CuadroTexto 4">
            <a:extLst>
              <a:ext uri="{FF2B5EF4-FFF2-40B4-BE49-F238E27FC236}">
                <a16:creationId xmlns:a16="http://schemas.microsoft.com/office/drawing/2014/main" id="{2364C366-B261-4E8D-A6FA-41D32AC5531D}"/>
              </a:ext>
            </a:extLst>
          </p:cNvPr>
          <p:cNvSpPr txBox="1"/>
          <p:nvPr userDrawn="1"/>
        </p:nvSpPr>
        <p:spPr>
          <a:xfrm>
            <a:off x="221673" y="803564"/>
            <a:ext cx="11132127" cy="523220"/>
          </a:xfrm>
          <a:prstGeom prst="rect">
            <a:avLst/>
          </a:prstGeom>
          <a:noFill/>
        </p:spPr>
        <p:txBody>
          <a:bodyPr wrap="square" rtlCol="0">
            <a:spAutoFit/>
          </a:bodyPr>
          <a:lstStyle/>
          <a:p>
            <a:r>
              <a:rPr lang="es-MX" sz="2800" b="1" dirty="0">
                <a:latin typeface="Montserrat" panose="02000505000000020004" pitchFamily="2" charset="0"/>
              </a:rPr>
              <a:t>B. Segundo paso: Integrantes del comité</a:t>
            </a:r>
          </a:p>
        </p:txBody>
      </p:sp>
    </p:spTree>
    <p:extLst>
      <p:ext uri="{BB962C8B-B14F-4D97-AF65-F5344CB8AC3E}">
        <p14:creationId xmlns:p14="http://schemas.microsoft.com/office/powerpoint/2010/main" val="9140022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C.1 Presentación/3ER. Paso/Antecedentes">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
        <p:nvSpPr>
          <p:cNvPr id="5" name="CuadroTexto 4">
            <a:extLst>
              <a:ext uri="{FF2B5EF4-FFF2-40B4-BE49-F238E27FC236}">
                <a16:creationId xmlns:a16="http://schemas.microsoft.com/office/drawing/2014/main" id="{3092CA49-DC9F-4C53-88DB-63452B949EDB}"/>
              </a:ext>
            </a:extLst>
          </p:cNvPr>
          <p:cNvSpPr txBox="1"/>
          <p:nvPr userDrawn="1"/>
        </p:nvSpPr>
        <p:spPr>
          <a:xfrm>
            <a:off x="221673" y="784649"/>
            <a:ext cx="1162673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800" b="0" dirty="0">
                <a:latin typeface="Montserrat" panose="02000505000000020004" pitchFamily="2" charset="0"/>
              </a:rPr>
              <a:t>C. Tercer paso: Panorama general del proyecto</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s-MX" sz="2800" b="1" dirty="0">
                <a:latin typeface="Montserrat" panose="02000505000000020004" pitchFamily="2" charset="0"/>
              </a:rPr>
              <a:t>Antecedentes:</a:t>
            </a:r>
          </a:p>
          <a:p>
            <a:endParaRPr lang="es-MX" sz="2800" b="1" dirty="0">
              <a:latin typeface="Montserrat" panose="02000505000000020004" pitchFamily="2" charset="0"/>
            </a:endParaRPr>
          </a:p>
        </p:txBody>
      </p:sp>
    </p:spTree>
    <p:extLst>
      <p:ext uri="{BB962C8B-B14F-4D97-AF65-F5344CB8AC3E}">
        <p14:creationId xmlns:p14="http://schemas.microsoft.com/office/powerpoint/2010/main" val="2164666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1.ants Presentación/3ER. Paso/Antecedentes">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
        <p:nvSpPr>
          <p:cNvPr id="5" name="CuadroTexto 4">
            <a:extLst>
              <a:ext uri="{FF2B5EF4-FFF2-40B4-BE49-F238E27FC236}">
                <a16:creationId xmlns:a16="http://schemas.microsoft.com/office/drawing/2014/main" id="{3092CA49-DC9F-4C53-88DB-63452B949EDB}"/>
              </a:ext>
            </a:extLst>
          </p:cNvPr>
          <p:cNvSpPr txBox="1"/>
          <p:nvPr userDrawn="1"/>
        </p:nvSpPr>
        <p:spPr>
          <a:xfrm>
            <a:off x="0" y="784649"/>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0" dirty="0">
                <a:latin typeface="Montserrat" panose="02000505000000020004" pitchFamily="2" charset="0"/>
              </a:rPr>
              <a:t>                     C. Tercer paso: Panorama general del proyecto</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a:tabLst/>
              <a:defRPr/>
            </a:pPr>
            <a:r>
              <a:rPr lang="es-MX" sz="1800" b="1" dirty="0">
                <a:latin typeface="Montserrat" panose="02000505000000020004" pitchFamily="2" charset="0"/>
              </a:rPr>
              <a:t>Antecedentes:</a:t>
            </a:r>
          </a:p>
        </p:txBody>
      </p:sp>
    </p:spTree>
    <p:extLst>
      <p:ext uri="{BB962C8B-B14F-4D97-AF65-F5344CB8AC3E}">
        <p14:creationId xmlns:p14="http://schemas.microsoft.com/office/powerpoint/2010/main" val="3455186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2 Presentación/3ER. Paso/CONOPS">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CD18FAE1-0C28-4EE8-A5DD-215BC3FAD789}"/>
              </a:ext>
            </a:extLst>
          </p:cNvPr>
          <p:cNvSpPr txBox="1"/>
          <p:nvPr userDrawn="1"/>
        </p:nvSpPr>
        <p:spPr>
          <a:xfrm>
            <a:off x="2336801" y="96263"/>
            <a:ext cx="8869082" cy="584775"/>
          </a:xfrm>
          <a:prstGeom prst="rect">
            <a:avLst/>
          </a:prstGeom>
          <a:noFill/>
        </p:spPr>
        <p:txBody>
          <a:bodyPr wrap="square" rtlCol="0">
            <a:spAutoFit/>
          </a:bodyPr>
          <a:lstStyle/>
          <a:p>
            <a:pPr algn="ctr"/>
            <a:r>
              <a:rPr lang="es-MX" sz="3200" b="0" dirty="0">
                <a:solidFill>
                  <a:schemeClr val="bg1"/>
                </a:solidFill>
                <a:latin typeface="Montserrat" panose="02000505000000020004" pitchFamily="2" charset="0"/>
                <a:cs typeface="Arial" panose="020B0604020202020204" pitchFamily="34" charset="0"/>
              </a:rPr>
              <a:t>I. Presentación del proyecto</a:t>
            </a:r>
          </a:p>
        </p:txBody>
      </p:sp>
      <p:sp>
        <p:nvSpPr>
          <p:cNvPr id="5" name="CuadroTexto 4">
            <a:extLst>
              <a:ext uri="{FF2B5EF4-FFF2-40B4-BE49-F238E27FC236}">
                <a16:creationId xmlns:a16="http://schemas.microsoft.com/office/drawing/2014/main" id="{3092CA49-DC9F-4C53-88DB-63452B949EDB}"/>
              </a:ext>
            </a:extLst>
          </p:cNvPr>
          <p:cNvSpPr txBox="1"/>
          <p:nvPr userDrawn="1"/>
        </p:nvSpPr>
        <p:spPr>
          <a:xfrm>
            <a:off x="221673" y="784649"/>
            <a:ext cx="11626734"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800" b="0" dirty="0">
                <a:latin typeface="Montserrat" panose="02000505000000020004" pitchFamily="2" charset="0"/>
              </a:rPr>
              <a:t>C. Tercer paso: Panorama general del proyecto</a:t>
            </a:r>
          </a:p>
          <a:p>
            <a:pPr marL="971550" marR="0" lvl="1" indent="-514350" algn="l" defTabSz="914400" rtl="0" eaLnBrk="1" fontAlgn="auto" latinLnBrk="0" hangingPunct="1">
              <a:lnSpc>
                <a:spcPct val="100000"/>
              </a:lnSpc>
              <a:spcBef>
                <a:spcPts val="0"/>
              </a:spcBef>
              <a:spcAft>
                <a:spcPts val="0"/>
              </a:spcAft>
              <a:buClrTx/>
              <a:buSzTx/>
              <a:buFont typeface="+mj-lt"/>
              <a:buAutoNum type="arabicPeriod" startAt="2"/>
              <a:tabLst/>
              <a:defRPr/>
            </a:pPr>
            <a:r>
              <a:rPr lang="es-MX" sz="2800" b="1" dirty="0">
                <a:latin typeface="Montserrat" panose="02000505000000020004" pitchFamily="2" charset="0"/>
              </a:rPr>
              <a:t>Concepto Operacional del proyecto:</a:t>
            </a:r>
          </a:p>
          <a:p>
            <a:endParaRPr lang="es-MX" sz="2800" b="1" dirty="0">
              <a:latin typeface="Montserrat" panose="02000505000000020004" pitchFamily="2" charset="0"/>
            </a:endParaRPr>
          </a:p>
        </p:txBody>
      </p:sp>
    </p:spTree>
    <p:extLst>
      <p:ext uri="{BB962C8B-B14F-4D97-AF65-F5344CB8AC3E}">
        <p14:creationId xmlns:p14="http://schemas.microsoft.com/office/powerpoint/2010/main" val="3631936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D1CA7CF6-2BF5-4C02-A917-AB6E5B688315}"/>
              </a:ext>
            </a:extLst>
          </p:cNvPr>
          <p:cNvSpPr>
            <a:spLocks noGrp="1"/>
          </p:cNvSpPr>
          <p:nvPr>
            <p:ph type="body" idx="1"/>
          </p:nvPr>
        </p:nvSpPr>
        <p:spPr>
          <a:xfrm>
            <a:off x="838200" y="998071"/>
            <a:ext cx="10515600" cy="5178891"/>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fecha 3">
            <a:extLst>
              <a:ext uri="{FF2B5EF4-FFF2-40B4-BE49-F238E27FC236}">
                <a16:creationId xmlns:a16="http://schemas.microsoft.com/office/drawing/2014/main" id="{79C1004B-633D-4C1B-B1C3-C6534AA32126}"/>
              </a:ext>
            </a:extLst>
          </p:cNvPr>
          <p:cNvSpPr>
            <a:spLocks noGrp="1"/>
          </p:cNvSpPr>
          <p:nvPr>
            <p:ph type="dt" sz="half" idx="2"/>
          </p:nvPr>
        </p:nvSpPr>
        <p:spPr>
          <a:xfrm>
            <a:off x="838200" y="5447927"/>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4BA53E-79F5-43FF-99A2-D690E3695AD4}" type="datetimeFigureOut">
              <a:rPr lang="es-MX" smtClean="0"/>
              <a:t>27/01/2022</a:t>
            </a:fld>
            <a:endParaRPr lang="es-MX"/>
          </a:p>
        </p:txBody>
      </p:sp>
      <p:sp>
        <p:nvSpPr>
          <p:cNvPr id="5" name="Marcador de pie de página 4">
            <a:extLst>
              <a:ext uri="{FF2B5EF4-FFF2-40B4-BE49-F238E27FC236}">
                <a16:creationId xmlns:a16="http://schemas.microsoft.com/office/drawing/2014/main" id="{77F05C8F-4E9B-421C-9CC2-890CD73D9A2E}"/>
              </a:ext>
            </a:extLst>
          </p:cNvPr>
          <p:cNvSpPr>
            <a:spLocks noGrp="1"/>
          </p:cNvSpPr>
          <p:nvPr>
            <p:ph type="ftr" sz="quarter" idx="3"/>
          </p:nvPr>
        </p:nvSpPr>
        <p:spPr>
          <a:xfrm>
            <a:off x="4038600" y="5447927"/>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722D9471-DCED-40B8-AA8C-0A0942783F37}"/>
              </a:ext>
            </a:extLst>
          </p:cNvPr>
          <p:cNvSpPr>
            <a:spLocks noGrp="1"/>
          </p:cNvSpPr>
          <p:nvPr>
            <p:ph type="sldNum" sz="quarter" idx="4"/>
          </p:nvPr>
        </p:nvSpPr>
        <p:spPr>
          <a:xfrm>
            <a:off x="8610600" y="5447927"/>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EAFFEB-3EFC-470C-B575-F650B0977C87}" type="slidenum">
              <a:rPr lang="es-MX" smtClean="0"/>
              <a:t>‹Nº›</a:t>
            </a:fld>
            <a:endParaRPr lang="es-MX" dirty="0"/>
          </a:p>
        </p:txBody>
      </p:sp>
      <p:pic>
        <p:nvPicPr>
          <p:cNvPr id="7" name="Picture 6">
            <a:extLst>
              <a:ext uri="{FF2B5EF4-FFF2-40B4-BE49-F238E27FC236}">
                <a16:creationId xmlns:a16="http://schemas.microsoft.com/office/drawing/2014/main" id="{F0774090-48BD-48B8-92D1-4123DCC770CD}"/>
              </a:ext>
            </a:extLst>
          </p:cNvPr>
          <p:cNvPicPr>
            <a:picLocks noChangeAspect="1"/>
          </p:cNvPicPr>
          <p:nvPr userDrawn="1"/>
        </p:nvPicPr>
        <p:blipFill rotWithShape="1">
          <a:blip r:embed="rId20">
            <a:alphaModFix amt="20000"/>
            <a:extLst>
              <a:ext uri="{28A0092B-C50C-407E-A947-70E740481C1C}">
                <a14:useLocalDpi xmlns:a14="http://schemas.microsoft.com/office/drawing/2010/main" val="0"/>
              </a:ext>
            </a:extLst>
          </a:blip>
          <a:srcRect l="15824"/>
          <a:stretch/>
        </p:blipFill>
        <p:spPr>
          <a:xfrm>
            <a:off x="6931" y="894855"/>
            <a:ext cx="4766765" cy="5685321"/>
          </a:xfrm>
          <a:prstGeom prst="rect">
            <a:avLst/>
          </a:prstGeom>
          <a:effectLst/>
        </p:spPr>
      </p:pic>
      <p:sp>
        <p:nvSpPr>
          <p:cNvPr id="8" name="Rectángulo 7">
            <a:extLst>
              <a:ext uri="{FF2B5EF4-FFF2-40B4-BE49-F238E27FC236}">
                <a16:creationId xmlns:a16="http://schemas.microsoft.com/office/drawing/2014/main" id="{5AB01FDD-33BC-435D-899B-7DD15F36A437}"/>
              </a:ext>
            </a:extLst>
          </p:cNvPr>
          <p:cNvSpPr/>
          <p:nvPr userDrawn="1"/>
        </p:nvSpPr>
        <p:spPr>
          <a:xfrm>
            <a:off x="6931" y="0"/>
            <a:ext cx="2379082" cy="7909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Forma libre: forma 8">
            <a:extLst>
              <a:ext uri="{FF2B5EF4-FFF2-40B4-BE49-F238E27FC236}">
                <a16:creationId xmlns:a16="http://schemas.microsoft.com/office/drawing/2014/main" id="{45F58450-2E1C-4895-BA01-ACB979074F13}"/>
              </a:ext>
            </a:extLst>
          </p:cNvPr>
          <p:cNvSpPr/>
          <p:nvPr userDrawn="1"/>
        </p:nvSpPr>
        <p:spPr>
          <a:xfrm>
            <a:off x="0" y="-16829"/>
            <a:ext cx="12184520" cy="807813"/>
          </a:xfrm>
          <a:custGeom>
            <a:avLst/>
            <a:gdLst>
              <a:gd name="connsiteX0" fmla="*/ 0 w 12184520"/>
              <a:gd name="connsiteY0" fmla="*/ 807813 h 807813"/>
              <a:gd name="connsiteX1" fmla="*/ 12184520 w 12184520"/>
              <a:gd name="connsiteY1" fmla="*/ 802203 h 807813"/>
              <a:gd name="connsiteX2" fmla="*/ 12167691 w 12184520"/>
              <a:gd name="connsiteY2" fmla="*/ 0 h 807813"/>
              <a:gd name="connsiteX3" fmla="*/ 3113448 w 12184520"/>
              <a:gd name="connsiteY3" fmla="*/ 5609 h 807813"/>
              <a:gd name="connsiteX4" fmla="*/ 2451490 w 12184520"/>
              <a:gd name="connsiteY4" fmla="*/ 740495 h 807813"/>
              <a:gd name="connsiteX5" fmla="*/ 5610 w 12184520"/>
              <a:gd name="connsiteY5" fmla="*/ 746105 h 807813"/>
              <a:gd name="connsiteX6" fmla="*/ 0 w 12184520"/>
              <a:gd name="connsiteY6" fmla="*/ 807813 h 807813"/>
              <a:gd name="connsiteX0" fmla="*/ 0 w 12184520"/>
              <a:gd name="connsiteY0" fmla="*/ 807813 h 807813"/>
              <a:gd name="connsiteX1" fmla="*/ 12184520 w 12184520"/>
              <a:gd name="connsiteY1" fmla="*/ 802203 h 807813"/>
              <a:gd name="connsiteX2" fmla="*/ 12167691 w 12184520"/>
              <a:gd name="connsiteY2" fmla="*/ 0 h 807813"/>
              <a:gd name="connsiteX3" fmla="*/ 3113448 w 12184520"/>
              <a:gd name="connsiteY3" fmla="*/ 5609 h 807813"/>
              <a:gd name="connsiteX4" fmla="*/ 2063563 w 12184520"/>
              <a:gd name="connsiteY4" fmla="*/ 740495 h 807813"/>
              <a:gd name="connsiteX5" fmla="*/ 5610 w 12184520"/>
              <a:gd name="connsiteY5" fmla="*/ 746105 h 807813"/>
              <a:gd name="connsiteX6" fmla="*/ 0 w 12184520"/>
              <a:gd name="connsiteY6" fmla="*/ 807813 h 807813"/>
              <a:gd name="connsiteX0" fmla="*/ 0 w 12184520"/>
              <a:gd name="connsiteY0" fmla="*/ 807813 h 807813"/>
              <a:gd name="connsiteX1" fmla="*/ 12184520 w 12184520"/>
              <a:gd name="connsiteY1" fmla="*/ 802203 h 807813"/>
              <a:gd name="connsiteX2" fmla="*/ 12167691 w 12184520"/>
              <a:gd name="connsiteY2" fmla="*/ 0 h 807813"/>
              <a:gd name="connsiteX3" fmla="*/ 2316812 w 12184520"/>
              <a:gd name="connsiteY3" fmla="*/ 19463 h 807813"/>
              <a:gd name="connsiteX4" fmla="*/ 2063563 w 12184520"/>
              <a:gd name="connsiteY4" fmla="*/ 740495 h 807813"/>
              <a:gd name="connsiteX5" fmla="*/ 5610 w 12184520"/>
              <a:gd name="connsiteY5" fmla="*/ 746105 h 807813"/>
              <a:gd name="connsiteX6" fmla="*/ 0 w 12184520"/>
              <a:gd name="connsiteY6" fmla="*/ 807813 h 807813"/>
              <a:gd name="connsiteX0" fmla="*/ 0 w 12184520"/>
              <a:gd name="connsiteY0" fmla="*/ 807813 h 807813"/>
              <a:gd name="connsiteX1" fmla="*/ 12184520 w 12184520"/>
              <a:gd name="connsiteY1" fmla="*/ 802203 h 807813"/>
              <a:gd name="connsiteX2" fmla="*/ 12167691 w 12184520"/>
              <a:gd name="connsiteY2" fmla="*/ 0 h 807813"/>
              <a:gd name="connsiteX3" fmla="*/ 2316812 w 12184520"/>
              <a:gd name="connsiteY3" fmla="*/ 19463 h 807813"/>
              <a:gd name="connsiteX4" fmla="*/ 2077417 w 12184520"/>
              <a:gd name="connsiteY4" fmla="*/ 733568 h 807813"/>
              <a:gd name="connsiteX5" fmla="*/ 5610 w 12184520"/>
              <a:gd name="connsiteY5" fmla="*/ 746105 h 807813"/>
              <a:gd name="connsiteX6" fmla="*/ 0 w 12184520"/>
              <a:gd name="connsiteY6" fmla="*/ 807813 h 80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4520" h="807813">
                <a:moveTo>
                  <a:pt x="0" y="807813"/>
                </a:moveTo>
                <a:lnTo>
                  <a:pt x="12184520" y="802203"/>
                </a:lnTo>
                <a:lnTo>
                  <a:pt x="12167691" y="0"/>
                </a:lnTo>
                <a:lnTo>
                  <a:pt x="2316812" y="19463"/>
                </a:lnTo>
                <a:lnTo>
                  <a:pt x="2077417" y="733568"/>
                </a:lnTo>
                <a:lnTo>
                  <a:pt x="5610" y="746105"/>
                </a:lnTo>
                <a:lnTo>
                  <a:pt x="0" y="807813"/>
                </a:lnTo>
                <a:close/>
              </a:path>
            </a:pathLst>
          </a:custGeom>
          <a:solidFill>
            <a:srgbClr val="1745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Montserrat" panose="02000505000000020004" pitchFamily="2" charset="0"/>
            </a:endParaRPr>
          </a:p>
        </p:txBody>
      </p:sp>
      <p:pic>
        <p:nvPicPr>
          <p:cNvPr id="12" name="Imagen 11" descr="Interfaz de usuario gráfica, Aplicación&#10;&#10;Descripción generada automáticamente">
            <a:extLst>
              <a:ext uri="{FF2B5EF4-FFF2-40B4-BE49-F238E27FC236}">
                <a16:creationId xmlns:a16="http://schemas.microsoft.com/office/drawing/2014/main" id="{841452E3-3AA3-4FF6-BF40-E47A244F676F}"/>
              </a:ext>
            </a:extLst>
          </p:cNvPr>
          <p:cNvPicPr>
            <a:picLocks noChangeAspect="1"/>
          </p:cNvPicPr>
          <p:nvPr userDrawn="1"/>
        </p:nvPicPr>
        <p:blipFill rotWithShape="1">
          <a:blip r:embed="rId21">
            <a:clrChange>
              <a:clrFrom>
                <a:srgbClr val="F7F7F7"/>
              </a:clrFrom>
              <a:clrTo>
                <a:srgbClr val="F7F7F7">
                  <a:alpha val="0"/>
                </a:srgbClr>
              </a:clrTo>
            </a:clrChange>
            <a:extLst>
              <a:ext uri="{28A0092B-C50C-407E-A947-70E740481C1C}">
                <a14:useLocalDpi xmlns:a14="http://schemas.microsoft.com/office/drawing/2010/main" val="0"/>
              </a:ext>
            </a:extLst>
          </a:blip>
          <a:srcRect/>
          <a:stretch/>
        </p:blipFill>
        <p:spPr>
          <a:xfrm>
            <a:off x="53635" y="1728"/>
            <a:ext cx="2064326" cy="697365"/>
          </a:xfrm>
          <a:prstGeom prst="rect">
            <a:avLst/>
          </a:prstGeom>
        </p:spPr>
      </p:pic>
      <p:sp>
        <p:nvSpPr>
          <p:cNvPr id="2" name="Marcador de título 1">
            <a:extLst>
              <a:ext uri="{FF2B5EF4-FFF2-40B4-BE49-F238E27FC236}">
                <a16:creationId xmlns:a16="http://schemas.microsoft.com/office/drawing/2014/main" id="{F4F778EA-48BA-47B9-B3E1-4F6C168D8CC5}"/>
              </a:ext>
            </a:extLst>
          </p:cNvPr>
          <p:cNvSpPr>
            <a:spLocks noGrp="1"/>
          </p:cNvSpPr>
          <p:nvPr>
            <p:ph type="title"/>
          </p:nvPr>
        </p:nvSpPr>
        <p:spPr>
          <a:xfrm>
            <a:off x="2318871" y="0"/>
            <a:ext cx="9034930" cy="790984"/>
          </a:xfrm>
          <a:prstGeom prst="rect">
            <a:avLst/>
          </a:prstGeom>
        </p:spPr>
        <p:txBody>
          <a:bodyPr vert="horz" lIns="91440" tIns="45720" rIns="91440" bIns="45720" rtlCol="0" anchor="ctr">
            <a:noAutofit/>
          </a:bodyPr>
          <a:lstStyle/>
          <a:p>
            <a:r>
              <a:rPr lang="es-ES" dirty="0"/>
              <a:t>Haga clic para modificar el estilo de título del patrón</a:t>
            </a:r>
            <a:endParaRPr lang="es-MX" dirty="0"/>
          </a:p>
        </p:txBody>
      </p:sp>
      <p:sp>
        <p:nvSpPr>
          <p:cNvPr id="13" name="Rectangle 8">
            <a:extLst>
              <a:ext uri="{FF2B5EF4-FFF2-40B4-BE49-F238E27FC236}">
                <a16:creationId xmlns:a16="http://schemas.microsoft.com/office/drawing/2014/main" id="{753E2338-BC33-4E88-B81E-4544109F02DD}"/>
              </a:ext>
            </a:extLst>
          </p:cNvPr>
          <p:cNvSpPr/>
          <p:nvPr userDrawn="1"/>
        </p:nvSpPr>
        <p:spPr>
          <a:xfrm>
            <a:off x="0" y="6627906"/>
            <a:ext cx="12192000" cy="228366"/>
          </a:xfrm>
          <a:prstGeom prst="rect">
            <a:avLst/>
          </a:prstGeom>
          <a:solidFill>
            <a:srgbClr val="F7A8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dirty="0">
              <a:highlight>
                <a:srgbClr val="01B4E7"/>
              </a:highlight>
            </a:endParaRPr>
          </a:p>
        </p:txBody>
      </p:sp>
      <p:sp>
        <p:nvSpPr>
          <p:cNvPr id="14" name="TextBox 25">
            <a:extLst>
              <a:ext uri="{FF2B5EF4-FFF2-40B4-BE49-F238E27FC236}">
                <a16:creationId xmlns:a16="http://schemas.microsoft.com/office/drawing/2014/main" id="{601A1789-5D81-452D-9AF0-F7D070ECD4E1}"/>
              </a:ext>
            </a:extLst>
          </p:cNvPr>
          <p:cNvSpPr txBox="1">
            <a:spLocks noChangeArrowheads="1"/>
          </p:cNvSpPr>
          <p:nvPr userDrawn="1"/>
        </p:nvSpPr>
        <p:spPr bwMode="auto">
          <a:xfrm>
            <a:off x="11571407" y="6580176"/>
            <a:ext cx="603250" cy="276999"/>
          </a:xfrm>
          <a:prstGeom prst="rect">
            <a:avLst/>
          </a:prstGeom>
          <a:noFill/>
          <a:ln w="9525">
            <a:noFill/>
            <a:miter lim="800000"/>
            <a:headEnd/>
            <a:tailEnd/>
          </a:ln>
        </p:spPr>
        <p:txBody>
          <a:bodyPr lIns="0" rIns="0">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9128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fld id="{D863F5F4-4BFB-46E7-840B-18678F6E78D4}" type="slidenum">
              <a:rPr lang="en-US" altLang="es-ES" sz="1200" b="1" smtClean="0">
                <a:latin typeface="Montserrat" panose="00000500000000000000" pitchFamily="2" charset="0"/>
              </a:rPr>
              <a:pPr algn="ctr" eaLnBrk="1" hangingPunct="1">
                <a:defRPr/>
              </a:pPr>
              <a:t>‹Nº›</a:t>
            </a:fld>
            <a:endParaRPr lang="en-US" altLang="es-ES" sz="1200" b="1" dirty="0">
              <a:solidFill>
                <a:srgbClr val="92D050"/>
              </a:solidFill>
              <a:latin typeface="Montserrat" panose="00000500000000000000" pitchFamily="2" charset="0"/>
            </a:endParaRPr>
          </a:p>
        </p:txBody>
      </p:sp>
    </p:spTree>
    <p:extLst>
      <p:ext uri="{BB962C8B-B14F-4D97-AF65-F5344CB8AC3E}">
        <p14:creationId xmlns:p14="http://schemas.microsoft.com/office/powerpoint/2010/main" val="1174146639"/>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75" r:id="rId4"/>
    <p:sldLayoutId id="2147483666" r:id="rId5"/>
    <p:sldLayoutId id="2147483667" r:id="rId6"/>
    <p:sldLayoutId id="2147483665" r:id="rId7"/>
    <p:sldLayoutId id="2147483670" r:id="rId8"/>
    <p:sldLayoutId id="2147483671" r:id="rId9"/>
    <p:sldLayoutId id="2147483672" r:id="rId10"/>
    <p:sldLayoutId id="2147483673" r:id="rId11"/>
    <p:sldLayoutId id="2147483676" r:id="rId12"/>
    <p:sldLayoutId id="2147483668" r:id="rId13"/>
    <p:sldLayoutId id="2147483662" r:id="rId14"/>
    <p:sldLayoutId id="2147483663" r:id="rId15"/>
    <p:sldLayoutId id="2147483664" r:id="rId16"/>
    <p:sldLayoutId id="2147483660" r:id="rId17"/>
    <p:sldLayoutId id="2147483674" r:id="rId18"/>
  </p:sldLayoutIdLst>
  <p:txStyles>
    <p:titleStyle>
      <a:lvl1pPr algn="l" defTabSz="914400" rtl="0" eaLnBrk="1" latinLnBrk="0" hangingPunct="1">
        <a:lnSpc>
          <a:spcPct val="90000"/>
        </a:lnSpc>
        <a:spcBef>
          <a:spcPct val="0"/>
        </a:spcBef>
        <a:buNone/>
        <a:defRPr sz="3200" kern="1200">
          <a:solidFill>
            <a:schemeClr val="bg1"/>
          </a:solidFill>
          <a:latin typeface="Arial" panose="020B0604020202020204" pitchFamily="34" charset="0"/>
          <a:ea typeface="+mj-ea"/>
          <a:cs typeface="Arial" panose="020B0604020202020204" pitchFamily="34" charset="0"/>
        </a:defRPr>
      </a:lvl1pPr>
    </p:titleStyle>
    <p:body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7.xml"/><Relationship Id="rId1" Type="http://schemas.openxmlformats.org/officeDocument/2006/relationships/tags" Target="../tags/tag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1.jfif"/><Relationship Id="rId5" Type="http://schemas.openxmlformats.org/officeDocument/2006/relationships/image" Target="../media/image20.jfif"/><Relationship Id="rId4" Type="http://schemas.openxmlformats.org/officeDocument/2006/relationships/image" Target="../media/image19.jfif"/></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23.jfif"/><Relationship Id="rId4" Type="http://schemas.openxmlformats.org/officeDocument/2006/relationships/image" Target="../media/image22.jfif"/></Relationships>
</file>

<file path=ppt/slides/_rels/slide12.xml.rels><?xml version="1.0" encoding="UTF-8" standalone="yes"?>
<Relationships xmlns="http://schemas.openxmlformats.org/package/2006/relationships"><Relationship Id="rId3" Type="http://schemas.openxmlformats.org/officeDocument/2006/relationships/image" Target="../media/image24.jfif"/><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5.jfif"/><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9.jp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jpeg"/><Relationship Id="rId7" Type="http://schemas.openxmlformats.org/officeDocument/2006/relationships/image" Target="../media/image34.jf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32.jpeg"/><Relationship Id="rId9" Type="http://schemas.openxmlformats.org/officeDocument/2006/relationships/image" Target="../media/image36.jfif"/></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3" Type="http://schemas.openxmlformats.org/officeDocument/2006/relationships/image" Target="../media/image37.jp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40.png"/><Relationship Id="rId11" Type="http://schemas.openxmlformats.org/officeDocument/2006/relationships/image" Target="../media/image45.jpeg"/><Relationship Id="rId5" Type="http://schemas.openxmlformats.org/officeDocument/2006/relationships/image" Target="../media/image39.png"/><Relationship Id="rId10" Type="http://schemas.openxmlformats.org/officeDocument/2006/relationships/image" Target="../media/image44.jpg"/><Relationship Id="rId4" Type="http://schemas.openxmlformats.org/officeDocument/2006/relationships/image" Target="../media/image38.png"/><Relationship Id="rId9" Type="http://schemas.openxmlformats.org/officeDocument/2006/relationships/image" Target="../media/image43.jp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hyperlink" Target="https://borderlinea.com.mx/?p=39059" TargetMode="External"/><Relationship Id="rId4" Type="http://schemas.openxmlformats.org/officeDocument/2006/relationships/image" Target="../media/image51.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hyperlink" Target="https://www.researchgate.net/figure/" TargetMode="External"/><Relationship Id="rId5" Type="http://schemas.microsoft.com/office/2007/relationships/hdphoto" Target="../media/hdphoto1.wdp"/><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2.jpe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64.jpeg"/></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fif"/></Relationships>
</file>

<file path=ppt/slides/_rels/slide3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68.jpg"/></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69.jpeg"/><Relationship Id="rId7"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4.xml"/><Relationship Id="rId1" Type="http://schemas.openxmlformats.org/officeDocument/2006/relationships/slideLayout" Target="../slideLayouts/slideLayout15.xml"/><Relationship Id="rId5" Type="http://schemas.openxmlformats.org/officeDocument/2006/relationships/image" Target="../media/image77.png"/><Relationship Id="rId4" Type="http://schemas.openxmlformats.org/officeDocument/2006/relationships/image" Target="../media/image7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7.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audio" Target="../media/media2.mp3"/><Relationship Id="rId7" Type="http://schemas.openxmlformats.org/officeDocument/2006/relationships/image" Target="../media/image76.png"/><Relationship Id="rId2" Type="http://schemas.microsoft.com/office/2007/relationships/media" Target="../media/media2.mp3"/><Relationship Id="rId1" Type="http://schemas.openxmlformats.org/officeDocument/2006/relationships/tags" Target="../tags/tag2.xml"/><Relationship Id="rId6" Type="http://schemas.openxmlformats.org/officeDocument/2006/relationships/image" Target="../media/image81.png"/><Relationship Id="rId5" Type="http://schemas.openxmlformats.org/officeDocument/2006/relationships/notesSlide" Target="../notesSlides/notesSlide39.xml"/><Relationship Id="rId4"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7.xml"/><Relationship Id="rId1" Type="http://schemas.openxmlformats.org/officeDocument/2006/relationships/tags" Target="../tags/tag3.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7.xml"/><Relationship Id="rId1" Type="http://schemas.openxmlformats.org/officeDocument/2006/relationships/tags" Target="../tags/tag4.xml"/><Relationship Id="rId4" Type="http://schemas.openxmlformats.org/officeDocument/2006/relationships/image" Target="../media/image83.jfif"/></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8.jfif"/><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7.jfif"/><Relationship Id="rId5" Type="http://schemas.openxmlformats.org/officeDocument/2006/relationships/image" Target="../media/image16.jfif"/><Relationship Id="rId4" Type="http://schemas.openxmlformats.org/officeDocument/2006/relationships/image" Target="../media/image15.jf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a:extLst>
              <a:ext uri="{FF2B5EF4-FFF2-40B4-BE49-F238E27FC236}">
                <a16:creationId xmlns:a16="http://schemas.microsoft.com/office/drawing/2014/main" id="{CF6952C6-D767-44F7-8D0E-0791D159CB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 y="-337625"/>
            <a:ext cx="12188952" cy="7908094"/>
          </a:xfrm>
          <a:prstGeom prst="rect">
            <a:avLst/>
          </a:prstGeom>
        </p:spPr>
      </p:pic>
    </p:spTree>
    <p:custDataLst>
      <p:tags r:id="rId1"/>
    </p:custDataLst>
    <p:extLst>
      <p:ext uri="{BB962C8B-B14F-4D97-AF65-F5344CB8AC3E}">
        <p14:creationId xmlns:p14="http://schemas.microsoft.com/office/powerpoint/2010/main" val="3745417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4">
            <a:extLst>
              <a:ext uri="{FF2B5EF4-FFF2-40B4-BE49-F238E27FC236}">
                <a16:creationId xmlns:a16="http://schemas.microsoft.com/office/drawing/2014/main" id="{205D49B8-E346-4CC4-986B-9A03436AB0C4}"/>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
        <p:nvSpPr>
          <p:cNvPr id="5" name="Marcador de contenido 4">
            <a:extLst>
              <a:ext uri="{FF2B5EF4-FFF2-40B4-BE49-F238E27FC236}">
                <a16:creationId xmlns:a16="http://schemas.microsoft.com/office/drawing/2014/main" id="{0C46B61B-B4EE-4E16-B9FF-771F55F2CD96}"/>
              </a:ext>
            </a:extLst>
          </p:cNvPr>
          <p:cNvSpPr>
            <a:spLocks noGrp="1"/>
          </p:cNvSpPr>
          <p:nvPr>
            <p:ph idx="1"/>
          </p:nvPr>
        </p:nvSpPr>
        <p:spPr/>
        <p:txBody>
          <a:bodyPr/>
          <a:lstStyle/>
          <a:p>
            <a:endParaRPr lang="es-MX"/>
          </a:p>
        </p:txBody>
      </p:sp>
      <p:sp>
        <p:nvSpPr>
          <p:cNvPr id="16" name="Rectángulo 15">
            <a:extLst>
              <a:ext uri="{FF2B5EF4-FFF2-40B4-BE49-F238E27FC236}">
                <a16:creationId xmlns:a16="http://schemas.microsoft.com/office/drawing/2014/main" id="{DF6E41F3-61A8-4270-B711-8DFA43EC1649}"/>
              </a:ext>
            </a:extLst>
          </p:cNvPr>
          <p:cNvSpPr/>
          <p:nvPr/>
        </p:nvSpPr>
        <p:spPr>
          <a:xfrm>
            <a:off x="0" y="885820"/>
            <a:ext cx="12192000" cy="5779587"/>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Marcador de contenido 1">
            <a:extLst>
              <a:ext uri="{FF2B5EF4-FFF2-40B4-BE49-F238E27FC236}">
                <a16:creationId xmlns:a16="http://schemas.microsoft.com/office/drawing/2014/main" id="{2246D3C1-4914-4CE4-AB8F-8B4F553B4136}"/>
              </a:ext>
            </a:extLst>
          </p:cNvPr>
          <p:cNvSpPr txBox="1">
            <a:spLocks/>
          </p:cNvSpPr>
          <p:nvPr/>
        </p:nvSpPr>
        <p:spPr>
          <a:xfrm>
            <a:off x="221673" y="1307870"/>
            <a:ext cx="11132127" cy="498492"/>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mj-lt"/>
              <a:buAutoNum type="arabicPeriod" startAt="3"/>
            </a:pPr>
            <a:r>
              <a:rPr lang="en-US" sz="5800" dirty="0">
                <a:solidFill>
                  <a:schemeClr val="bg1"/>
                </a:solidFill>
              </a:rPr>
              <a:t> </a:t>
            </a:r>
            <a:r>
              <a:rPr lang="en-US" sz="5100" dirty="0">
                <a:solidFill>
                  <a:schemeClr val="bg1"/>
                </a:solidFill>
              </a:rPr>
              <a:t>Main contacts of the project</a:t>
            </a:r>
            <a:endParaRPr lang="es-MX" sz="5100" dirty="0">
              <a:solidFill>
                <a:schemeClr val="bg1"/>
              </a:solidFill>
            </a:endParaRPr>
          </a:p>
        </p:txBody>
      </p:sp>
      <p:sp>
        <p:nvSpPr>
          <p:cNvPr id="18" name="Marcador de contenido 1">
            <a:extLst>
              <a:ext uri="{FF2B5EF4-FFF2-40B4-BE49-F238E27FC236}">
                <a16:creationId xmlns:a16="http://schemas.microsoft.com/office/drawing/2014/main" id="{742C452D-CD09-481F-B979-ED4EB47172E7}"/>
              </a:ext>
            </a:extLst>
          </p:cNvPr>
          <p:cNvSpPr txBox="1">
            <a:spLocks/>
          </p:cNvSpPr>
          <p:nvPr/>
        </p:nvSpPr>
        <p:spPr>
          <a:xfrm>
            <a:off x="8115307" y="1378452"/>
            <a:ext cx="4495793" cy="37962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2600" b="1" dirty="0">
                <a:solidFill>
                  <a:schemeClr val="bg1"/>
                </a:solidFill>
              </a:rPr>
              <a:t>NATIONAL
</a:t>
            </a:r>
            <a:endParaRPr lang="es-MX" b="1" dirty="0">
              <a:solidFill>
                <a:schemeClr val="bg1"/>
              </a:solidFill>
            </a:endParaRPr>
          </a:p>
        </p:txBody>
      </p:sp>
      <p:pic>
        <p:nvPicPr>
          <p:cNvPr id="20" name="Picture 2" descr="Ver las imágenes de origen">
            <a:extLst>
              <a:ext uri="{FF2B5EF4-FFF2-40B4-BE49-F238E27FC236}">
                <a16:creationId xmlns:a16="http://schemas.microsoft.com/office/drawing/2014/main" id="{4BA2BE69-0AC7-42FF-91AD-EFE53CF9F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730" y="994144"/>
            <a:ext cx="1125944" cy="1125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9" name="Marcador de contenido 1">
            <a:extLst>
              <a:ext uri="{FF2B5EF4-FFF2-40B4-BE49-F238E27FC236}">
                <a16:creationId xmlns:a16="http://schemas.microsoft.com/office/drawing/2014/main" id="{C8B0E4E1-1E1A-4AE2-9941-2D2D8B80F5E9}"/>
              </a:ext>
            </a:extLst>
          </p:cNvPr>
          <p:cNvSpPr txBox="1">
            <a:spLocks/>
          </p:cNvSpPr>
          <p:nvPr/>
        </p:nvSpPr>
        <p:spPr>
          <a:xfrm>
            <a:off x="1898791" y="5373296"/>
            <a:ext cx="2355934" cy="9195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400" b="1" dirty="0">
                <a:solidFill>
                  <a:schemeClr val="bg1"/>
                </a:solidFill>
              </a:rPr>
              <a:t>Armando </a:t>
            </a:r>
            <a:r>
              <a:rPr lang="es-MX" sz="1400" b="1" dirty="0" err="1">
                <a:solidFill>
                  <a:schemeClr val="bg1"/>
                </a:solidFill>
              </a:rPr>
              <a:t>Gtz</a:t>
            </a:r>
            <a:r>
              <a:rPr lang="es-MX" sz="1400" b="1" dirty="0">
                <a:solidFill>
                  <a:schemeClr val="bg1"/>
                </a:solidFill>
              </a:rPr>
              <a:t>. Grajales</a:t>
            </a:r>
          </a:p>
          <a:p>
            <a:pPr algn="ctr"/>
            <a:r>
              <a:rPr lang="es-MX" sz="1200" dirty="0" err="1">
                <a:solidFill>
                  <a:schemeClr val="bg1"/>
                </a:solidFill>
              </a:rPr>
              <a:t>President</a:t>
            </a:r>
            <a:endParaRPr lang="es-MX" sz="1200" dirty="0">
              <a:solidFill>
                <a:schemeClr val="bg1"/>
              </a:solidFill>
            </a:endParaRPr>
          </a:p>
          <a:p>
            <a:pPr algn="ctr"/>
            <a:r>
              <a:rPr lang="es-MX" sz="1200" dirty="0">
                <a:solidFill>
                  <a:schemeClr val="bg1"/>
                </a:solidFill>
              </a:rPr>
              <a:t>CR San Nicolás de los Garza</a:t>
            </a:r>
          </a:p>
        </p:txBody>
      </p:sp>
      <p:sp>
        <p:nvSpPr>
          <p:cNvPr id="30" name="Marcador de contenido 1">
            <a:extLst>
              <a:ext uri="{FF2B5EF4-FFF2-40B4-BE49-F238E27FC236}">
                <a16:creationId xmlns:a16="http://schemas.microsoft.com/office/drawing/2014/main" id="{207E6DD6-0A9D-4512-960F-0B766B0BD81C}"/>
              </a:ext>
            </a:extLst>
          </p:cNvPr>
          <p:cNvSpPr txBox="1">
            <a:spLocks/>
          </p:cNvSpPr>
          <p:nvPr/>
        </p:nvSpPr>
        <p:spPr>
          <a:xfrm>
            <a:off x="4612576" y="5373295"/>
            <a:ext cx="2523747" cy="9195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400" b="1" dirty="0">
                <a:solidFill>
                  <a:schemeClr val="bg1"/>
                </a:solidFill>
              </a:rPr>
              <a:t>Sergio Navarro de la Peña</a:t>
            </a:r>
          </a:p>
          <a:p>
            <a:pPr algn="ctr"/>
            <a:r>
              <a:rPr lang="es-MX" sz="1200" dirty="0" err="1">
                <a:solidFill>
                  <a:schemeClr val="bg1"/>
                </a:solidFill>
              </a:rPr>
              <a:t>President</a:t>
            </a:r>
            <a:r>
              <a:rPr lang="es-MX" sz="1200" dirty="0">
                <a:solidFill>
                  <a:schemeClr val="bg1"/>
                </a:solidFill>
              </a:rPr>
              <a:t> </a:t>
            </a:r>
            <a:r>
              <a:rPr lang="es-MX" sz="1200" dirty="0" err="1">
                <a:solidFill>
                  <a:schemeClr val="bg1"/>
                </a:solidFill>
              </a:rPr>
              <a:t>Elect</a:t>
            </a:r>
            <a:endParaRPr lang="es-MX" sz="1200" dirty="0">
              <a:solidFill>
                <a:schemeClr val="bg1"/>
              </a:solidFill>
            </a:endParaRPr>
          </a:p>
          <a:p>
            <a:pPr algn="ctr"/>
            <a:r>
              <a:rPr lang="es-MX" sz="1200" dirty="0">
                <a:solidFill>
                  <a:schemeClr val="bg1"/>
                </a:solidFill>
              </a:rPr>
              <a:t>CR San Nicolás de los Garza</a:t>
            </a:r>
          </a:p>
        </p:txBody>
      </p:sp>
      <p:pic>
        <p:nvPicPr>
          <p:cNvPr id="31" name="Imagen 30">
            <a:extLst>
              <a:ext uri="{FF2B5EF4-FFF2-40B4-BE49-F238E27FC236}">
                <a16:creationId xmlns:a16="http://schemas.microsoft.com/office/drawing/2014/main" id="{D849C83F-6D72-41FA-802C-F4A9321659A2}"/>
              </a:ext>
            </a:extLst>
          </p:cNvPr>
          <p:cNvPicPr>
            <a:picLocks noChangeAspect="1"/>
          </p:cNvPicPr>
          <p:nvPr/>
        </p:nvPicPr>
        <p:blipFill rotWithShape="1">
          <a:blip r:embed="rId4">
            <a:extLst>
              <a:ext uri="{28A0092B-C50C-407E-A947-70E740481C1C}">
                <a14:useLocalDpi xmlns:a14="http://schemas.microsoft.com/office/drawing/2010/main" val="0"/>
              </a:ext>
            </a:extLst>
          </a:blip>
          <a:srcRect l="38561" t="4232" r="13690" b="18661"/>
          <a:stretch/>
        </p:blipFill>
        <p:spPr>
          <a:xfrm>
            <a:off x="2164822" y="2388919"/>
            <a:ext cx="1838770" cy="27858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2" name="Imagen 31">
            <a:extLst>
              <a:ext uri="{FF2B5EF4-FFF2-40B4-BE49-F238E27FC236}">
                <a16:creationId xmlns:a16="http://schemas.microsoft.com/office/drawing/2014/main" id="{EC49001E-8FE3-4097-ABF1-4A7FAF238BCA}"/>
              </a:ext>
            </a:extLst>
          </p:cNvPr>
          <p:cNvPicPr>
            <a:picLocks noChangeAspect="1"/>
          </p:cNvPicPr>
          <p:nvPr/>
        </p:nvPicPr>
        <p:blipFill rotWithShape="1">
          <a:blip r:embed="rId5">
            <a:extLst>
              <a:ext uri="{28A0092B-C50C-407E-A947-70E740481C1C}">
                <a14:useLocalDpi xmlns:a14="http://schemas.microsoft.com/office/drawing/2010/main" val="0"/>
              </a:ext>
            </a:extLst>
          </a:blip>
          <a:srcRect l="18946" t="8510" r="21283" b="29084"/>
          <a:stretch/>
        </p:blipFill>
        <p:spPr>
          <a:xfrm>
            <a:off x="4955065" y="2408474"/>
            <a:ext cx="1838770" cy="26431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3" name="Imagen 32">
            <a:extLst>
              <a:ext uri="{FF2B5EF4-FFF2-40B4-BE49-F238E27FC236}">
                <a16:creationId xmlns:a16="http://schemas.microsoft.com/office/drawing/2014/main" id="{D859F1BA-AC83-402C-B0F5-033C0DC67C25}"/>
              </a:ext>
            </a:extLst>
          </p:cNvPr>
          <p:cNvPicPr>
            <a:picLocks noChangeAspect="1"/>
          </p:cNvPicPr>
          <p:nvPr/>
        </p:nvPicPr>
        <p:blipFill rotWithShape="1">
          <a:blip r:embed="rId6">
            <a:extLst>
              <a:ext uri="{28A0092B-C50C-407E-A947-70E740481C1C}">
                <a14:useLocalDpi xmlns:a14="http://schemas.microsoft.com/office/drawing/2010/main" val="0"/>
              </a:ext>
            </a:extLst>
          </a:blip>
          <a:srcRect l="32583" t="2895" r="26939" b="15724"/>
          <a:stretch/>
        </p:blipFill>
        <p:spPr>
          <a:xfrm>
            <a:off x="7840429" y="2464023"/>
            <a:ext cx="2003032" cy="268051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4" name="Marcador de contenido 1">
            <a:extLst>
              <a:ext uri="{FF2B5EF4-FFF2-40B4-BE49-F238E27FC236}">
                <a16:creationId xmlns:a16="http://schemas.microsoft.com/office/drawing/2014/main" id="{D3AE4261-CE49-4269-A63C-3A806555A5F1}"/>
              </a:ext>
            </a:extLst>
          </p:cNvPr>
          <p:cNvSpPr txBox="1">
            <a:spLocks/>
          </p:cNvSpPr>
          <p:nvPr/>
        </p:nvSpPr>
        <p:spPr>
          <a:xfrm>
            <a:off x="7580071" y="5372623"/>
            <a:ext cx="2523747" cy="9195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400" b="1" dirty="0">
                <a:solidFill>
                  <a:schemeClr val="bg1"/>
                </a:solidFill>
              </a:rPr>
              <a:t>Carlos Sandoval Delgado</a:t>
            </a:r>
          </a:p>
          <a:p>
            <a:pPr algn="ctr"/>
            <a:r>
              <a:rPr lang="es-MX" sz="1200" dirty="0" err="1">
                <a:solidFill>
                  <a:schemeClr val="bg1"/>
                </a:solidFill>
              </a:rPr>
              <a:t>Development</a:t>
            </a:r>
            <a:r>
              <a:rPr lang="es-MX" sz="1200" dirty="0">
                <a:solidFill>
                  <a:schemeClr val="bg1"/>
                </a:solidFill>
              </a:rPr>
              <a:t> </a:t>
            </a:r>
            <a:r>
              <a:rPr lang="es-MX" sz="1200" dirty="0" err="1">
                <a:solidFill>
                  <a:schemeClr val="bg1"/>
                </a:solidFill>
              </a:rPr>
              <a:t>Committee</a:t>
            </a:r>
            <a:r>
              <a:rPr lang="es-MX" sz="1200" dirty="0">
                <a:solidFill>
                  <a:schemeClr val="bg1"/>
                </a:solidFill>
              </a:rPr>
              <a:t>
</a:t>
            </a:r>
            <a:r>
              <a:rPr lang="es-MX" sz="1200" dirty="0" err="1">
                <a:solidFill>
                  <a:schemeClr val="bg1"/>
                </a:solidFill>
              </a:rPr>
              <a:t>Funds</a:t>
            </a:r>
            <a:r>
              <a:rPr lang="es-MX" sz="1200" dirty="0">
                <a:solidFill>
                  <a:schemeClr val="bg1"/>
                </a:solidFill>
              </a:rPr>
              <a:t> 2016-2019</a:t>
            </a:r>
          </a:p>
        </p:txBody>
      </p:sp>
      <p:sp>
        <p:nvSpPr>
          <p:cNvPr id="14" name="Rectángulo 13">
            <a:extLst>
              <a:ext uri="{FF2B5EF4-FFF2-40B4-BE49-F238E27FC236}">
                <a16:creationId xmlns:a16="http://schemas.microsoft.com/office/drawing/2014/main" id="{1A97544F-5CD9-4406-967B-60A71B4E8ABC}"/>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Marcador de contenido 1">
            <a:extLst>
              <a:ext uri="{FF2B5EF4-FFF2-40B4-BE49-F238E27FC236}">
                <a16:creationId xmlns:a16="http://schemas.microsoft.com/office/drawing/2014/main" id="{C70525C9-61A3-44D1-823C-0D3B202FD72D}"/>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72070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4">
            <a:extLst>
              <a:ext uri="{FF2B5EF4-FFF2-40B4-BE49-F238E27FC236}">
                <a16:creationId xmlns:a16="http://schemas.microsoft.com/office/drawing/2014/main" id="{205D49B8-E346-4CC4-986B-9A03436AB0C4}"/>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
        <p:nvSpPr>
          <p:cNvPr id="5" name="Marcador de contenido 4">
            <a:extLst>
              <a:ext uri="{FF2B5EF4-FFF2-40B4-BE49-F238E27FC236}">
                <a16:creationId xmlns:a16="http://schemas.microsoft.com/office/drawing/2014/main" id="{0C46B61B-B4EE-4E16-B9FF-771F55F2CD96}"/>
              </a:ext>
            </a:extLst>
          </p:cNvPr>
          <p:cNvSpPr>
            <a:spLocks noGrp="1"/>
          </p:cNvSpPr>
          <p:nvPr>
            <p:ph idx="1"/>
          </p:nvPr>
        </p:nvSpPr>
        <p:spPr/>
        <p:txBody>
          <a:bodyPr/>
          <a:lstStyle/>
          <a:p>
            <a:endParaRPr lang="es-MX"/>
          </a:p>
        </p:txBody>
      </p:sp>
      <p:sp>
        <p:nvSpPr>
          <p:cNvPr id="16" name="Rectángulo 15">
            <a:extLst>
              <a:ext uri="{FF2B5EF4-FFF2-40B4-BE49-F238E27FC236}">
                <a16:creationId xmlns:a16="http://schemas.microsoft.com/office/drawing/2014/main" id="{DF6E41F3-61A8-4270-B711-8DFA43EC1649}"/>
              </a:ext>
            </a:extLst>
          </p:cNvPr>
          <p:cNvSpPr/>
          <p:nvPr/>
        </p:nvSpPr>
        <p:spPr>
          <a:xfrm>
            <a:off x="0" y="885820"/>
            <a:ext cx="12192000" cy="5779587"/>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Marcador de contenido 1">
            <a:extLst>
              <a:ext uri="{FF2B5EF4-FFF2-40B4-BE49-F238E27FC236}">
                <a16:creationId xmlns:a16="http://schemas.microsoft.com/office/drawing/2014/main" id="{2246D3C1-4914-4CE4-AB8F-8B4F553B4136}"/>
              </a:ext>
            </a:extLst>
          </p:cNvPr>
          <p:cNvSpPr txBox="1">
            <a:spLocks/>
          </p:cNvSpPr>
          <p:nvPr/>
        </p:nvSpPr>
        <p:spPr>
          <a:xfrm>
            <a:off x="221673" y="1307870"/>
            <a:ext cx="11132127" cy="498492"/>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mj-lt"/>
              <a:buAutoNum type="arabicPeriod" startAt="3"/>
            </a:pPr>
            <a:r>
              <a:rPr lang="en-US" sz="5800" dirty="0">
                <a:solidFill>
                  <a:schemeClr val="bg1"/>
                </a:solidFill>
              </a:rPr>
              <a:t> </a:t>
            </a:r>
            <a:r>
              <a:rPr lang="en-US" sz="5100" dirty="0">
                <a:solidFill>
                  <a:schemeClr val="bg1"/>
                </a:solidFill>
              </a:rPr>
              <a:t>Main contacts of the project</a:t>
            </a:r>
            <a:endParaRPr lang="es-MX" sz="5100" dirty="0">
              <a:solidFill>
                <a:schemeClr val="bg1"/>
              </a:solidFill>
            </a:endParaRPr>
          </a:p>
        </p:txBody>
      </p:sp>
      <p:sp>
        <p:nvSpPr>
          <p:cNvPr id="18" name="Marcador de contenido 1">
            <a:extLst>
              <a:ext uri="{FF2B5EF4-FFF2-40B4-BE49-F238E27FC236}">
                <a16:creationId xmlns:a16="http://schemas.microsoft.com/office/drawing/2014/main" id="{742C452D-CD09-481F-B979-ED4EB47172E7}"/>
              </a:ext>
            </a:extLst>
          </p:cNvPr>
          <p:cNvSpPr txBox="1">
            <a:spLocks/>
          </p:cNvSpPr>
          <p:nvPr/>
        </p:nvSpPr>
        <p:spPr>
          <a:xfrm>
            <a:off x="8115307" y="1378452"/>
            <a:ext cx="4495793" cy="37962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2600" b="1" dirty="0">
                <a:solidFill>
                  <a:schemeClr val="bg1"/>
                </a:solidFill>
              </a:rPr>
              <a:t>NATIONAL
</a:t>
            </a:r>
            <a:endParaRPr lang="es-MX" b="1" dirty="0">
              <a:solidFill>
                <a:schemeClr val="bg1"/>
              </a:solidFill>
            </a:endParaRPr>
          </a:p>
        </p:txBody>
      </p:sp>
      <p:pic>
        <p:nvPicPr>
          <p:cNvPr id="20" name="Picture 2" descr="Ver las imágenes de origen">
            <a:extLst>
              <a:ext uri="{FF2B5EF4-FFF2-40B4-BE49-F238E27FC236}">
                <a16:creationId xmlns:a16="http://schemas.microsoft.com/office/drawing/2014/main" id="{4BA2BE69-0AC7-42FF-91AD-EFE53CF9F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730" y="994144"/>
            <a:ext cx="1125944" cy="1125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4" name="Marcador de contenido 1">
            <a:extLst>
              <a:ext uri="{FF2B5EF4-FFF2-40B4-BE49-F238E27FC236}">
                <a16:creationId xmlns:a16="http://schemas.microsoft.com/office/drawing/2014/main" id="{E54FC2FD-67FA-41D5-B4F7-6AB1EF6DF381}"/>
              </a:ext>
            </a:extLst>
          </p:cNvPr>
          <p:cNvSpPr txBox="1">
            <a:spLocks/>
          </p:cNvSpPr>
          <p:nvPr/>
        </p:nvSpPr>
        <p:spPr>
          <a:xfrm>
            <a:off x="3529486" y="5155999"/>
            <a:ext cx="2355934" cy="9195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400" b="1" dirty="0">
                <a:solidFill>
                  <a:schemeClr val="bg1"/>
                </a:solidFill>
              </a:rPr>
              <a:t>Arcadio Cruz Ruíz</a:t>
            </a:r>
          </a:p>
          <a:p>
            <a:pPr algn="ctr"/>
            <a:r>
              <a:rPr lang="es-MX" sz="1200" dirty="0" err="1">
                <a:solidFill>
                  <a:schemeClr val="bg1"/>
                </a:solidFill>
              </a:rPr>
              <a:t>President</a:t>
            </a:r>
            <a:endParaRPr lang="es-MX" sz="1200" dirty="0">
              <a:solidFill>
                <a:schemeClr val="bg1"/>
              </a:solidFill>
            </a:endParaRPr>
          </a:p>
          <a:p>
            <a:pPr algn="ctr"/>
            <a:r>
              <a:rPr lang="es-MX" sz="1200" dirty="0">
                <a:solidFill>
                  <a:schemeClr val="bg1"/>
                </a:solidFill>
              </a:rPr>
              <a:t>CR Jardines de Cuernavaca</a:t>
            </a:r>
          </a:p>
        </p:txBody>
      </p:sp>
      <p:sp>
        <p:nvSpPr>
          <p:cNvPr id="15" name="Marcador de contenido 1">
            <a:extLst>
              <a:ext uri="{FF2B5EF4-FFF2-40B4-BE49-F238E27FC236}">
                <a16:creationId xmlns:a16="http://schemas.microsoft.com/office/drawing/2014/main" id="{D9A03C9F-185E-4446-B8F2-C076D4CC4640}"/>
              </a:ext>
            </a:extLst>
          </p:cNvPr>
          <p:cNvSpPr txBox="1">
            <a:spLocks/>
          </p:cNvSpPr>
          <p:nvPr/>
        </p:nvSpPr>
        <p:spPr>
          <a:xfrm>
            <a:off x="6012085" y="5155999"/>
            <a:ext cx="2796427" cy="9195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400" b="1" dirty="0">
                <a:solidFill>
                  <a:schemeClr val="bg1"/>
                </a:solidFill>
              </a:rPr>
              <a:t>Karina Valencia Aragón</a:t>
            </a:r>
          </a:p>
          <a:p>
            <a:pPr algn="ctr"/>
            <a:r>
              <a:rPr lang="es-MX" sz="1200" dirty="0" err="1">
                <a:solidFill>
                  <a:schemeClr val="bg1"/>
                </a:solidFill>
              </a:rPr>
              <a:t>President</a:t>
            </a:r>
            <a:r>
              <a:rPr lang="es-MX" sz="1200" dirty="0">
                <a:solidFill>
                  <a:schemeClr val="bg1"/>
                </a:solidFill>
              </a:rPr>
              <a:t> </a:t>
            </a:r>
            <a:r>
              <a:rPr lang="es-MX" sz="1200" dirty="0" err="1">
                <a:solidFill>
                  <a:schemeClr val="bg1"/>
                </a:solidFill>
              </a:rPr>
              <a:t>Elect</a:t>
            </a:r>
            <a:endParaRPr lang="es-MX" sz="1200" dirty="0">
              <a:solidFill>
                <a:schemeClr val="bg1"/>
              </a:solidFill>
            </a:endParaRPr>
          </a:p>
          <a:p>
            <a:pPr algn="ctr"/>
            <a:r>
              <a:rPr lang="es-MX" sz="1200" dirty="0">
                <a:solidFill>
                  <a:schemeClr val="bg1"/>
                </a:solidFill>
              </a:rPr>
              <a:t>CR Jardines de Cuernavaca</a:t>
            </a:r>
          </a:p>
        </p:txBody>
      </p:sp>
      <p:pic>
        <p:nvPicPr>
          <p:cNvPr id="19" name="Imagen 18">
            <a:extLst>
              <a:ext uri="{FF2B5EF4-FFF2-40B4-BE49-F238E27FC236}">
                <a16:creationId xmlns:a16="http://schemas.microsoft.com/office/drawing/2014/main" id="{3024920C-C074-4EB9-8FE3-5B3F44350673}"/>
              </a:ext>
            </a:extLst>
          </p:cNvPr>
          <p:cNvPicPr>
            <a:picLocks noChangeAspect="1"/>
          </p:cNvPicPr>
          <p:nvPr/>
        </p:nvPicPr>
        <p:blipFill rotWithShape="1">
          <a:blip r:embed="rId4">
            <a:extLst>
              <a:ext uri="{28A0092B-C50C-407E-A947-70E740481C1C}">
                <a14:useLocalDpi xmlns:a14="http://schemas.microsoft.com/office/drawing/2010/main" val="0"/>
              </a:ext>
            </a:extLst>
          </a:blip>
          <a:srcRect l="39378" r="22889" b="27448"/>
          <a:stretch/>
        </p:blipFill>
        <p:spPr>
          <a:xfrm>
            <a:off x="3672799" y="2270915"/>
            <a:ext cx="1682551" cy="24263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1" name="Imagen 20">
            <a:extLst>
              <a:ext uri="{FF2B5EF4-FFF2-40B4-BE49-F238E27FC236}">
                <a16:creationId xmlns:a16="http://schemas.microsoft.com/office/drawing/2014/main" id="{245CE55D-5045-4B69-9C6E-59EBE099D711}"/>
              </a:ext>
            </a:extLst>
          </p:cNvPr>
          <p:cNvPicPr>
            <a:picLocks noChangeAspect="1"/>
          </p:cNvPicPr>
          <p:nvPr/>
        </p:nvPicPr>
        <p:blipFill rotWithShape="1">
          <a:blip r:embed="rId5">
            <a:extLst>
              <a:ext uri="{28A0092B-C50C-407E-A947-70E740481C1C}">
                <a14:useLocalDpi xmlns:a14="http://schemas.microsoft.com/office/drawing/2010/main" val="0"/>
              </a:ext>
            </a:extLst>
          </a:blip>
          <a:srcRect l="23935" r="22180" b="12830"/>
          <a:stretch/>
        </p:blipFill>
        <p:spPr>
          <a:xfrm>
            <a:off x="6418578" y="2276897"/>
            <a:ext cx="1812126" cy="241514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2" name="Rectángulo 21">
            <a:extLst>
              <a:ext uri="{FF2B5EF4-FFF2-40B4-BE49-F238E27FC236}">
                <a16:creationId xmlns:a16="http://schemas.microsoft.com/office/drawing/2014/main" id="{2FCAAF76-7337-4B24-944C-A89EF7C2420A}"/>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Marcador de contenido 1">
            <a:extLst>
              <a:ext uri="{FF2B5EF4-FFF2-40B4-BE49-F238E27FC236}">
                <a16:creationId xmlns:a16="http://schemas.microsoft.com/office/drawing/2014/main" id="{E2861686-5DF9-4EFF-97A0-269ED4CBE77E}"/>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8635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4">
            <a:extLst>
              <a:ext uri="{FF2B5EF4-FFF2-40B4-BE49-F238E27FC236}">
                <a16:creationId xmlns:a16="http://schemas.microsoft.com/office/drawing/2014/main" id="{205D49B8-E346-4CC4-986B-9A03436AB0C4}"/>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
        <p:nvSpPr>
          <p:cNvPr id="5" name="Marcador de contenido 4">
            <a:extLst>
              <a:ext uri="{FF2B5EF4-FFF2-40B4-BE49-F238E27FC236}">
                <a16:creationId xmlns:a16="http://schemas.microsoft.com/office/drawing/2014/main" id="{0C46B61B-B4EE-4E16-B9FF-771F55F2CD96}"/>
              </a:ext>
            </a:extLst>
          </p:cNvPr>
          <p:cNvSpPr>
            <a:spLocks noGrp="1"/>
          </p:cNvSpPr>
          <p:nvPr>
            <p:ph idx="1"/>
          </p:nvPr>
        </p:nvSpPr>
        <p:spPr/>
        <p:txBody>
          <a:bodyPr/>
          <a:lstStyle/>
          <a:p>
            <a:endParaRPr lang="es-MX"/>
          </a:p>
        </p:txBody>
      </p:sp>
      <p:sp>
        <p:nvSpPr>
          <p:cNvPr id="16" name="Rectángulo 15">
            <a:extLst>
              <a:ext uri="{FF2B5EF4-FFF2-40B4-BE49-F238E27FC236}">
                <a16:creationId xmlns:a16="http://schemas.microsoft.com/office/drawing/2014/main" id="{DF6E41F3-61A8-4270-B711-8DFA43EC1649}"/>
              </a:ext>
            </a:extLst>
          </p:cNvPr>
          <p:cNvSpPr/>
          <p:nvPr/>
        </p:nvSpPr>
        <p:spPr>
          <a:xfrm>
            <a:off x="0" y="885820"/>
            <a:ext cx="12192000" cy="5779587"/>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Marcador de contenido 1">
            <a:extLst>
              <a:ext uri="{FF2B5EF4-FFF2-40B4-BE49-F238E27FC236}">
                <a16:creationId xmlns:a16="http://schemas.microsoft.com/office/drawing/2014/main" id="{2246D3C1-4914-4CE4-AB8F-8B4F553B4136}"/>
              </a:ext>
            </a:extLst>
          </p:cNvPr>
          <p:cNvSpPr txBox="1">
            <a:spLocks/>
          </p:cNvSpPr>
          <p:nvPr/>
        </p:nvSpPr>
        <p:spPr>
          <a:xfrm>
            <a:off x="221673" y="1307870"/>
            <a:ext cx="11132127" cy="498492"/>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mj-lt"/>
              <a:buAutoNum type="arabicPeriod" startAt="3"/>
            </a:pPr>
            <a:r>
              <a:rPr lang="en-US" sz="5800" dirty="0">
                <a:solidFill>
                  <a:schemeClr val="bg1"/>
                </a:solidFill>
              </a:rPr>
              <a:t> </a:t>
            </a:r>
            <a:r>
              <a:rPr lang="en-US" sz="5100" dirty="0">
                <a:solidFill>
                  <a:schemeClr val="bg1"/>
                </a:solidFill>
              </a:rPr>
              <a:t>Main contacts of the project</a:t>
            </a:r>
            <a:endParaRPr lang="es-MX" sz="5100" dirty="0">
              <a:solidFill>
                <a:schemeClr val="bg1"/>
              </a:solidFill>
            </a:endParaRPr>
          </a:p>
        </p:txBody>
      </p:sp>
      <p:sp>
        <p:nvSpPr>
          <p:cNvPr id="24" name="Rectángulo: esquinas redondeadas 23">
            <a:extLst>
              <a:ext uri="{FF2B5EF4-FFF2-40B4-BE49-F238E27FC236}">
                <a16:creationId xmlns:a16="http://schemas.microsoft.com/office/drawing/2014/main" id="{754CC697-8DDF-443C-B99C-27E873181807}"/>
              </a:ext>
            </a:extLst>
          </p:cNvPr>
          <p:cNvSpPr/>
          <p:nvPr/>
        </p:nvSpPr>
        <p:spPr>
          <a:xfrm>
            <a:off x="6250665" y="2094024"/>
            <a:ext cx="5752018" cy="4199405"/>
          </a:xfrm>
          <a:prstGeom prst="roundRect">
            <a:avLst/>
          </a:prstGeom>
          <a:noFill/>
          <a:ln w="57150">
            <a:solidFill>
              <a:srgbClr val="174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Marcador de contenido 1">
            <a:extLst>
              <a:ext uri="{FF2B5EF4-FFF2-40B4-BE49-F238E27FC236}">
                <a16:creationId xmlns:a16="http://schemas.microsoft.com/office/drawing/2014/main" id="{635E0CE0-855B-4FDF-8DB4-2BF78A7E55E5}"/>
              </a:ext>
            </a:extLst>
          </p:cNvPr>
          <p:cNvSpPr txBox="1">
            <a:spLocks/>
          </p:cNvSpPr>
          <p:nvPr/>
        </p:nvSpPr>
        <p:spPr>
          <a:xfrm>
            <a:off x="3179208" y="4977666"/>
            <a:ext cx="2355934" cy="13995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400" b="1" dirty="0">
                <a:solidFill>
                  <a:schemeClr val="bg1"/>
                </a:solidFill>
              </a:rPr>
              <a:t>Kevin Pitts</a:t>
            </a:r>
          </a:p>
          <a:p>
            <a:pPr algn="ctr"/>
            <a:r>
              <a:rPr lang="es-MX" sz="1200" dirty="0" err="1">
                <a:solidFill>
                  <a:schemeClr val="bg1"/>
                </a:solidFill>
              </a:rPr>
              <a:t>Governor</a:t>
            </a:r>
            <a:r>
              <a:rPr lang="es-MX" sz="1200" dirty="0">
                <a:solidFill>
                  <a:schemeClr val="bg1"/>
                </a:solidFill>
              </a:rPr>
              <a:t> </a:t>
            </a:r>
            <a:r>
              <a:rPr lang="es-MX" sz="1200" dirty="0" err="1">
                <a:solidFill>
                  <a:schemeClr val="bg1"/>
                </a:solidFill>
              </a:rPr>
              <a:t>Nominee</a:t>
            </a:r>
            <a:r>
              <a:rPr lang="es-MX" sz="1200" dirty="0">
                <a:solidFill>
                  <a:schemeClr val="bg1"/>
                </a:solidFill>
              </a:rPr>
              <a:t>
2023-2024 </a:t>
            </a:r>
          </a:p>
          <a:p>
            <a:pPr algn="ctr"/>
            <a:r>
              <a:rPr lang="es-MX" sz="1200" dirty="0">
                <a:solidFill>
                  <a:schemeClr val="bg1"/>
                </a:solidFill>
              </a:rPr>
              <a:t> CR Prescott Arizona</a:t>
            </a:r>
          </a:p>
        </p:txBody>
      </p:sp>
      <p:pic>
        <p:nvPicPr>
          <p:cNvPr id="26" name="Imagen 25">
            <a:extLst>
              <a:ext uri="{FF2B5EF4-FFF2-40B4-BE49-F238E27FC236}">
                <a16:creationId xmlns:a16="http://schemas.microsoft.com/office/drawing/2014/main" id="{A866927E-F686-4BC4-869C-E08DF6B20B8C}"/>
              </a:ext>
            </a:extLst>
          </p:cNvPr>
          <p:cNvPicPr>
            <a:picLocks noChangeAspect="1"/>
          </p:cNvPicPr>
          <p:nvPr/>
        </p:nvPicPr>
        <p:blipFill rotWithShape="1">
          <a:blip r:embed="rId3">
            <a:extLst>
              <a:ext uri="{28A0092B-C50C-407E-A947-70E740481C1C}">
                <a14:useLocalDpi xmlns:a14="http://schemas.microsoft.com/office/drawing/2010/main" val="0"/>
              </a:ext>
            </a:extLst>
          </a:blip>
          <a:srcRect l="15871" t="3780" r="20505" b="21327"/>
          <a:stretch/>
        </p:blipFill>
        <p:spPr>
          <a:xfrm>
            <a:off x="3661199" y="2208107"/>
            <a:ext cx="1656560" cy="244178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7" name="Picture 4" descr="Ver las imágenes de origen">
            <a:extLst>
              <a:ext uri="{FF2B5EF4-FFF2-40B4-BE49-F238E27FC236}">
                <a16:creationId xmlns:a16="http://schemas.microsoft.com/office/drawing/2014/main" id="{09E1D995-4C8B-41BD-AA17-748F8926E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8388" y="995581"/>
            <a:ext cx="1227398" cy="12273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Marcador de contenido 1">
            <a:extLst>
              <a:ext uri="{FF2B5EF4-FFF2-40B4-BE49-F238E27FC236}">
                <a16:creationId xmlns:a16="http://schemas.microsoft.com/office/drawing/2014/main" id="{117C69DA-E026-4B9B-A232-6350380CB977}"/>
              </a:ext>
            </a:extLst>
          </p:cNvPr>
          <p:cNvSpPr txBox="1">
            <a:spLocks/>
          </p:cNvSpPr>
          <p:nvPr/>
        </p:nvSpPr>
        <p:spPr>
          <a:xfrm>
            <a:off x="8115307" y="1378452"/>
            <a:ext cx="4495793" cy="37962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2400" b="1" dirty="0">
                <a:solidFill>
                  <a:schemeClr val="bg1"/>
                </a:solidFill>
              </a:rPr>
              <a:t>INTERNATIONAL</a:t>
            </a:r>
          </a:p>
          <a:p>
            <a:pPr algn="ctr"/>
            <a:endParaRPr lang="es-MX" b="1" dirty="0">
              <a:solidFill>
                <a:schemeClr val="bg1"/>
              </a:solidFill>
            </a:endParaRPr>
          </a:p>
        </p:txBody>
      </p:sp>
      <p:sp>
        <p:nvSpPr>
          <p:cNvPr id="11" name="Rectángulo 10">
            <a:extLst>
              <a:ext uri="{FF2B5EF4-FFF2-40B4-BE49-F238E27FC236}">
                <a16:creationId xmlns:a16="http://schemas.microsoft.com/office/drawing/2014/main" id="{F1BFC637-216B-4157-BA95-9A20C318B92E}"/>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Marcador de contenido 1">
            <a:extLst>
              <a:ext uri="{FF2B5EF4-FFF2-40B4-BE49-F238E27FC236}">
                <a16:creationId xmlns:a16="http://schemas.microsoft.com/office/drawing/2014/main" id="{68618198-C623-4E75-B518-9946B1B56211}"/>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14" name="Rectángulo: esquinas redondeadas 13">
            <a:extLst>
              <a:ext uri="{FF2B5EF4-FFF2-40B4-BE49-F238E27FC236}">
                <a16:creationId xmlns:a16="http://schemas.microsoft.com/office/drawing/2014/main" id="{7A0AEBAD-DA2D-4121-A007-717304101ABF}"/>
              </a:ext>
            </a:extLst>
          </p:cNvPr>
          <p:cNvSpPr/>
          <p:nvPr/>
        </p:nvSpPr>
        <p:spPr>
          <a:xfrm>
            <a:off x="6250665" y="2094024"/>
            <a:ext cx="5752018" cy="4199405"/>
          </a:xfrm>
          <a:prstGeom prst="roundRect">
            <a:avLst/>
          </a:prstGeom>
          <a:noFill/>
          <a:ln w="57150">
            <a:solidFill>
              <a:srgbClr val="174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14">
            <a:extLst>
              <a:ext uri="{FF2B5EF4-FFF2-40B4-BE49-F238E27FC236}">
                <a16:creationId xmlns:a16="http://schemas.microsoft.com/office/drawing/2014/main" id="{F9F8A5F9-1F60-4138-A4BF-8B8D66F82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7593" y="2232977"/>
            <a:ext cx="1445040" cy="2474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8" name="Marcador de contenido 1">
            <a:extLst>
              <a:ext uri="{FF2B5EF4-FFF2-40B4-BE49-F238E27FC236}">
                <a16:creationId xmlns:a16="http://schemas.microsoft.com/office/drawing/2014/main" id="{09EE32CA-E81F-468A-8BB3-0FC320D76D3A}"/>
              </a:ext>
            </a:extLst>
          </p:cNvPr>
          <p:cNvSpPr txBox="1">
            <a:spLocks/>
          </p:cNvSpPr>
          <p:nvPr/>
        </p:nvSpPr>
        <p:spPr>
          <a:xfrm>
            <a:off x="5440613" y="4989531"/>
            <a:ext cx="2831187" cy="139954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400" b="1" dirty="0">
                <a:solidFill>
                  <a:schemeClr val="bg1"/>
                </a:solidFill>
              </a:rPr>
              <a:t>LLYA</a:t>
            </a:r>
          </a:p>
          <a:p>
            <a:pPr algn="ctr"/>
            <a:r>
              <a:rPr lang="es-MX" sz="1400" dirty="0" err="1">
                <a:solidFill>
                  <a:schemeClr val="bg1"/>
                </a:solidFill>
              </a:rPr>
              <a:t>President</a:t>
            </a:r>
            <a:endParaRPr lang="es-MX" sz="1400" dirty="0">
              <a:solidFill>
                <a:schemeClr val="bg1"/>
              </a:solidFill>
            </a:endParaRPr>
          </a:p>
          <a:p>
            <a:pPr algn="ctr"/>
            <a:r>
              <a:rPr lang="es-MX" sz="1400" dirty="0" err="1">
                <a:solidFill>
                  <a:schemeClr val="bg1"/>
                </a:solidFill>
              </a:rPr>
              <a:t>Rotaract</a:t>
            </a:r>
            <a:r>
              <a:rPr lang="es-MX" sz="1400" dirty="0">
                <a:solidFill>
                  <a:schemeClr val="bg1"/>
                </a:solidFill>
              </a:rPr>
              <a:t>  Club Scheveningen</a:t>
            </a:r>
          </a:p>
          <a:p>
            <a:pPr algn="ctr"/>
            <a:r>
              <a:rPr lang="es-MX" sz="1400" dirty="0">
                <a:solidFill>
                  <a:schemeClr val="bg1"/>
                </a:solidFill>
              </a:rPr>
              <a:t>Distrito 1600</a:t>
            </a:r>
          </a:p>
        </p:txBody>
      </p:sp>
    </p:spTree>
    <p:extLst>
      <p:ext uri="{BB962C8B-B14F-4D97-AF65-F5344CB8AC3E}">
        <p14:creationId xmlns:p14="http://schemas.microsoft.com/office/powerpoint/2010/main" val="5706742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ángulo 35">
            <a:extLst>
              <a:ext uri="{FF2B5EF4-FFF2-40B4-BE49-F238E27FC236}">
                <a16:creationId xmlns:a16="http://schemas.microsoft.com/office/drawing/2014/main" id="{1D9CE062-98E9-4565-BDBB-8058EF128C53}"/>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Marcador de contenido 1">
            <a:extLst>
              <a:ext uri="{FF2B5EF4-FFF2-40B4-BE49-F238E27FC236}">
                <a16:creationId xmlns:a16="http://schemas.microsoft.com/office/drawing/2014/main" id="{B80A6F3F-2EE6-4EA3-9453-7A8C00549CE5}"/>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2" name="Rectángulo 1">
            <a:extLst>
              <a:ext uri="{FF2B5EF4-FFF2-40B4-BE49-F238E27FC236}">
                <a16:creationId xmlns:a16="http://schemas.microsoft.com/office/drawing/2014/main" id="{8AA7344B-4DEA-4D59-9023-40BE33BD0431}"/>
              </a:ext>
            </a:extLst>
          </p:cNvPr>
          <p:cNvSpPr/>
          <p:nvPr/>
        </p:nvSpPr>
        <p:spPr>
          <a:xfrm>
            <a:off x="1" y="820740"/>
            <a:ext cx="12192000" cy="300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1" name="Rectangle 5">
            <a:extLst>
              <a:ext uri="{FF2B5EF4-FFF2-40B4-BE49-F238E27FC236}">
                <a16:creationId xmlns:a16="http://schemas.microsoft.com/office/drawing/2014/main" id="{9457FADE-4420-4CD2-873B-108D3DD67678}"/>
              </a:ext>
            </a:extLst>
          </p:cNvPr>
          <p:cNvSpPr/>
          <p:nvPr/>
        </p:nvSpPr>
        <p:spPr>
          <a:xfrm>
            <a:off x="243323" y="1898045"/>
            <a:ext cx="2589982" cy="4659832"/>
          </a:xfrm>
          <a:prstGeom prst="rect">
            <a:avLst/>
          </a:prstGeom>
          <a:solidFill>
            <a:srgbClr val="174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72" name="Rectangle 6">
            <a:extLst>
              <a:ext uri="{FF2B5EF4-FFF2-40B4-BE49-F238E27FC236}">
                <a16:creationId xmlns:a16="http://schemas.microsoft.com/office/drawing/2014/main" id="{5FBB261D-2C7B-4F15-86FD-FBF32245BBF5}"/>
              </a:ext>
            </a:extLst>
          </p:cNvPr>
          <p:cNvSpPr/>
          <p:nvPr/>
        </p:nvSpPr>
        <p:spPr>
          <a:xfrm>
            <a:off x="6410959" y="1903815"/>
            <a:ext cx="2589982" cy="4654508"/>
          </a:xfrm>
          <a:prstGeom prst="rect">
            <a:avLst/>
          </a:prstGeom>
          <a:solidFill>
            <a:srgbClr val="174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73" name="Rectangle 7">
            <a:extLst>
              <a:ext uri="{FF2B5EF4-FFF2-40B4-BE49-F238E27FC236}">
                <a16:creationId xmlns:a16="http://schemas.microsoft.com/office/drawing/2014/main" id="{F5D9E0D9-0A7C-4BD8-A1B1-9ECEE1261908}"/>
              </a:ext>
            </a:extLst>
          </p:cNvPr>
          <p:cNvSpPr/>
          <p:nvPr/>
        </p:nvSpPr>
        <p:spPr>
          <a:xfrm>
            <a:off x="3318723" y="1898045"/>
            <a:ext cx="2589982" cy="4659832"/>
          </a:xfrm>
          <a:prstGeom prst="rect">
            <a:avLst/>
          </a:prstGeom>
          <a:solidFill>
            <a:srgbClr val="174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74" name="TextBox 8">
            <a:extLst>
              <a:ext uri="{FF2B5EF4-FFF2-40B4-BE49-F238E27FC236}">
                <a16:creationId xmlns:a16="http://schemas.microsoft.com/office/drawing/2014/main" id="{3CEA8093-9299-46C1-8A62-70049E92A331}"/>
              </a:ext>
            </a:extLst>
          </p:cNvPr>
          <p:cNvSpPr txBox="1"/>
          <p:nvPr/>
        </p:nvSpPr>
        <p:spPr>
          <a:xfrm>
            <a:off x="378146" y="5008213"/>
            <a:ext cx="2455159" cy="343427"/>
          </a:xfrm>
          <a:prstGeom prst="rect">
            <a:avLst/>
          </a:prstGeom>
          <a:noFill/>
        </p:spPr>
        <p:txBody>
          <a:bodyPr wrap="none" lIns="45720" tIns="22860" rIns="45720" bIns="22860" rtlCol="0" anchor="b" anchorCtr="0">
            <a:spAutoFit/>
          </a:bodyPr>
          <a:lstStyle/>
          <a:p>
            <a:pPr>
              <a:lnSpc>
                <a:spcPts val="2500"/>
              </a:lnSpc>
            </a:pPr>
            <a:r>
              <a:rPr lang="es-NI" sz="1700" b="1" dirty="0">
                <a:solidFill>
                  <a:schemeClr val="accent4"/>
                </a:solidFill>
                <a:latin typeface="Source Sans Pro Semibold" panose="020B0503030403020204" pitchFamily="34" charset="0"/>
                <a:ea typeface="Open Sans" panose="020B0606030504020204" pitchFamily="34" charset="0"/>
                <a:cs typeface="Open Sans" panose="020B0606030504020204" pitchFamily="34" charset="0"/>
              </a:rPr>
              <a:t>Ma. Enriqueta López Lara</a:t>
            </a:r>
            <a:endParaRPr lang="en-US" sz="1700" b="1" dirty="0">
              <a:solidFill>
                <a:schemeClr val="accent4"/>
              </a:solidFill>
              <a:latin typeface="Source Sans Pro Semibold" panose="020B0503030403020204" pitchFamily="34" charset="0"/>
              <a:ea typeface="Open Sans" panose="020B0606030504020204" pitchFamily="34" charset="0"/>
              <a:cs typeface="Open Sans" panose="020B0606030504020204" pitchFamily="34" charset="0"/>
            </a:endParaRPr>
          </a:p>
        </p:txBody>
      </p:sp>
      <p:sp>
        <p:nvSpPr>
          <p:cNvPr id="75" name="TextBox 10">
            <a:extLst>
              <a:ext uri="{FF2B5EF4-FFF2-40B4-BE49-F238E27FC236}">
                <a16:creationId xmlns:a16="http://schemas.microsoft.com/office/drawing/2014/main" id="{6B507846-EF6B-4279-B01C-183EF557FB5D}"/>
              </a:ext>
            </a:extLst>
          </p:cNvPr>
          <p:cNvSpPr txBox="1"/>
          <p:nvPr/>
        </p:nvSpPr>
        <p:spPr>
          <a:xfrm>
            <a:off x="3453546" y="5008207"/>
            <a:ext cx="2359879" cy="343427"/>
          </a:xfrm>
          <a:prstGeom prst="rect">
            <a:avLst/>
          </a:prstGeom>
          <a:noFill/>
        </p:spPr>
        <p:txBody>
          <a:bodyPr wrap="square" lIns="45720" tIns="22860" rIns="45720" bIns="22860" rtlCol="0" anchor="b" anchorCtr="0">
            <a:spAutoFit/>
          </a:bodyPr>
          <a:lstStyle/>
          <a:p>
            <a:pPr algn="ctr">
              <a:lnSpc>
                <a:spcPts val="2500"/>
              </a:lnSpc>
            </a:pPr>
            <a:r>
              <a:rPr lang="es-NI" sz="1700" b="1" dirty="0">
                <a:solidFill>
                  <a:schemeClr val="bg1"/>
                </a:solidFill>
                <a:latin typeface="Source Sans Pro Semibold" panose="020B0503030403020204" pitchFamily="34" charset="0"/>
                <a:ea typeface="Open Sans" panose="020B0606030504020204" pitchFamily="34" charset="0"/>
                <a:cs typeface="Open Sans" panose="020B0606030504020204" pitchFamily="34" charset="0"/>
              </a:rPr>
              <a:t>Vicente </a:t>
            </a:r>
            <a:r>
              <a:rPr lang="es-NI" sz="1700" b="1" dirty="0" err="1">
                <a:solidFill>
                  <a:schemeClr val="bg1"/>
                </a:solidFill>
                <a:latin typeface="Source Sans Pro Semibold" panose="020B0503030403020204" pitchFamily="34" charset="0"/>
                <a:ea typeface="Open Sans" panose="020B0606030504020204" pitchFamily="34" charset="0"/>
                <a:cs typeface="Open Sans" panose="020B0606030504020204" pitchFamily="34" charset="0"/>
              </a:rPr>
              <a:t>Arbesú</a:t>
            </a:r>
            <a:r>
              <a:rPr lang="es-NI" sz="1700" b="1" dirty="0">
                <a:solidFill>
                  <a:schemeClr val="bg1"/>
                </a:solidFill>
                <a:latin typeface="Source Sans Pro Semibold" panose="020B0503030403020204" pitchFamily="34" charset="0"/>
                <a:ea typeface="Open Sans" panose="020B0606030504020204" pitchFamily="34" charset="0"/>
                <a:cs typeface="Open Sans" panose="020B0606030504020204" pitchFamily="34" charset="0"/>
              </a:rPr>
              <a:t> García</a:t>
            </a:r>
            <a:endParaRPr lang="en-US" sz="1700" b="1" dirty="0">
              <a:solidFill>
                <a:schemeClr val="bg1"/>
              </a:solidFill>
              <a:latin typeface="Source Sans Pro Semibold" panose="020B0503030403020204" pitchFamily="34" charset="0"/>
              <a:ea typeface="Open Sans" panose="020B0606030504020204" pitchFamily="34" charset="0"/>
              <a:cs typeface="Open Sans" panose="020B0606030504020204" pitchFamily="34" charset="0"/>
            </a:endParaRPr>
          </a:p>
        </p:txBody>
      </p:sp>
      <p:sp>
        <p:nvSpPr>
          <p:cNvPr id="76" name="TextBox 12">
            <a:extLst>
              <a:ext uri="{FF2B5EF4-FFF2-40B4-BE49-F238E27FC236}">
                <a16:creationId xmlns:a16="http://schemas.microsoft.com/office/drawing/2014/main" id="{14DF72A8-96AA-4598-B640-18E8B2968D5D}"/>
              </a:ext>
            </a:extLst>
          </p:cNvPr>
          <p:cNvSpPr txBox="1"/>
          <p:nvPr/>
        </p:nvSpPr>
        <p:spPr>
          <a:xfrm>
            <a:off x="6491821" y="5008210"/>
            <a:ext cx="2415099" cy="343427"/>
          </a:xfrm>
          <a:prstGeom prst="rect">
            <a:avLst/>
          </a:prstGeom>
          <a:noFill/>
        </p:spPr>
        <p:txBody>
          <a:bodyPr wrap="square" lIns="45720" tIns="22860" rIns="45720" bIns="22860" rtlCol="0" anchor="b" anchorCtr="0">
            <a:spAutoFit/>
          </a:bodyPr>
          <a:lstStyle/>
          <a:p>
            <a:pPr algn="ctr">
              <a:lnSpc>
                <a:spcPts val="2500"/>
              </a:lnSpc>
            </a:pPr>
            <a:r>
              <a:rPr lang="es-NI" sz="1700" b="1" dirty="0">
                <a:solidFill>
                  <a:srgbClr val="FFFF00"/>
                </a:solidFill>
                <a:latin typeface="Source Sans Pro Semibold" panose="020B0503030403020204" pitchFamily="34" charset="0"/>
                <a:ea typeface="Open Sans" panose="020B0606030504020204" pitchFamily="34" charset="0"/>
                <a:cs typeface="Open Sans" panose="020B0606030504020204" pitchFamily="34" charset="0"/>
              </a:rPr>
              <a:t>Astrid Acosta Gómez</a:t>
            </a:r>
            <a:endParaRPr lang="en-US" sz="1700" b="1" dirty="0">
              <a:solidFill>
                <a:srgbClr val="FFFF00"/>
              </a:solidFill>
              <a:latin typeface="Source Sans Pro Semibold" panose="020B0503030403020204" pitchFamily="34" charset="0"/>
              <a:ea typeface="Open Sans" panose="020B0606030504020204" pitchFamily="34" charset="0"/>
              <a:cs typeface="Open Sans" panose="020B0606030504020204" pitchFamily="34" charset="0"/>
            </a:endParaRPr>
          </a:p>
        </p:txBody>
      </p:sp>
      <p:sp>
        <p:nvSpPr>
          <p:cNvPr id="77" name="Subtitle 2">
            <a:extLst>
              <a:ext uri="{FF2B5EF4-FFF2-40B4-BE49-F238E27FC236}">
                <a16:creationId xmlns:a16="http://schemas.microsoft.com/office/drawing/2014/main" id="{A583A725-AC4A-4155-969B-FF97AB7C416E}"/>
              </a:ext>
            </a:extLst>
          </p:cNvPr>
          <p:cNvSpPr txBox="1">
            <a:spLocks/>
          </p:cNvSpPr>
          <p:nvPr/>
        </p:nvSpPr>
        <p:spPr>
          <a:xfrm>
            <a:off x="378146" y="5351640"/>
            <a:ext cx="2139368" cy="503215"/>
          </a:xfrm>
          <a:prstGeom prst="rect">
            <a:avLst/>
          </a:prstGeom>
        </p:spPr>
        <p:txBody>
          <a:bodyPr vert="horz" wrap="non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00000"/>
              </a:lnSpc>
            </a:pPr>
            <a:r>
              <a:rPr lang="es-MX" sz="135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Governor</a:t>
            </a: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s-MX" sz="135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Elect</a:t>
            </a: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 2022-2023</a:t>
            </a:r>
          </a:p>
          <a:p>
            <a:pPr>
              <a:lnSpc>
                <a:spcPct val="100000"/>
              </a:lnSpc>
            </a:pPr>
            <a:r>
              <a:rPr lang="es-MX" sz="1350" b="1"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District</a:t>
            </a:r>
            <a:r>
              <a:rPr lang="es-MX" sz="135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 4185</a:t>
            </a:r>
            <a:endParaRPr lang="en-US" sz="1350" b="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8" name="Subtitle 2">
            <a:extLst>
              <a:ext uri="{FF2B5EF4-FFF2-40B4-BE49-F238E27FC236}">
                <a16:creationId xmlns:a16="http://schemas.microsoft.com/office/drawing/2014/main" id="{195ADD35-9B65-4FA0-9C8A-83BDA49E078B}"/>
              </a:ext>
            </a:extLst>
          </p:cNvPr>
          <p:cNvSpPr txBox="1">
            <a:spLocks/>
          </p:cNvSpPr>
          <p:nvPr/>
        </p:nvSpPr>
        <p:spPr>
          <a:xfrm>
            <a:off x="3453546" y="5351634"/>
            <a:ext cx="2360290" cy="46166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Rotary </a:t>
            </a:r>
            <a:r>
              <a:rPr lang="es-MX" sz="135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Image</a:t>
            </a: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s-MX" sz="135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Public</a:t>
            </a: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s-MX" sz="135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Coordinator</a:t>
            </a: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 2016-2019</a:t>
            </a:r>
            <a:endParaRPr lang="en-US" sz="135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79" name="Subtitle 2">
            <a:extLst>
              <a:ext uri="{FF2B5EF4-FFF2-40B4-BE49-F238E27FC236}">
                <a16:creationId xmlns:a16="http://schemas.microsoft.com/office/drawing/2014/main" id="{3A100360-5F42-428D-A252-A70DB4D90F5E}"/>
              </a:ext>
            </a:extLst>
          </p:cNvPr>
          <p:cNvSpPr txBox="1">
            <a:spLocks/>
          </p:cNvSpPr>
          <p:nvPr/>
        </p:nvSpPr>
        <p:spPr>
          <a:xfrm>
            <a:off x="6489524" y="5351637"/>
            <a:ext cx="2415099" cy="50321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Chairwoman of the Committee 
Environment </a:t>
            </a: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2022-2023</a:t>
            </a:r>
            <a:endParaRPr lang="en-US" sz="135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0" name="Shape 2872">
            <a:extLst>
              <a:ext uri="{FF2B5EF4-FFF2-40B4-BE49-F238E27FC236}">
                <a16:creationId xmlns:a16="http://schemas.microsoft.com/office/drawing/2014/main" id="{968008D9-7AE6-4EA1-9BD9-9580B62A9B6E}"/>
              </a:ext>
            </a:extLst>
          </p:cNvPr>
          <p:cNvSpPr/>
          <p:nvPr/>
        </p:nvSpPr>
        <p:spPr>
          <a:xfrm>
            <a:off x="405578" y="6174220"/>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accent4"/>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1" name="Shape 2873">
            <a:extLst>
              <a:ext uri="{FF2B5EF4-FFF2-40B4-BE49-F238E27FC236}">
                <a16:creationId xmlns:a16="http://schemas.microsoft.com/office/drawing/2014/main" id="{CC809AF8-24F8-4462-9503-5F773A0A5614}"/>
              </a:ext>
            </a:extLst>
          </p:cNvPr>
          <p:cNvSpPr/>
          <p:nvPr/>
        </p:nvSpPr>
        <p:spPr>
          <a:xfrm>
            <a:off x="786027" y="6174220"/>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4"/>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2" name="Shape 2882">
            <a:extLst>
              <a:ext uri="{FF2B5EF4-FFF2-40B4-BE49-F238E27FC236}">
                <a16:creationId xmlns:a16="http://schemas.microsoft.com/office/drawing/2014/main" id="{FB6AA2C2-45B9-4ED0-98B4-5C2353A8DAF7}"/>
              </a:ext>
            </a:extLst>
          </p:cNvPr>
          <p:cNvSpPr/>
          <p:nvPr/>
        </p:nvSpPr>
        <p:spPr>
          <a:xfrm>
            <a:off x="1166476" y="6174220"/>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4"/>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3" name="Shape 2872">
            <a:extLst>
              <a:ext uri="{FF2B5EF4-FFF2-40B4-BE49-F238E27FC236}">
                <a16:creationId xmlns:a16="http://schemas.microsoft.com/office/drawing/2014/main" id="{731585E5-6AE2-4CF5-A26E-475AAA92D3B2}"/>
              </a:ext>
            </a:extLst>
          </p:cNvPr>
          <p:cNvSpPr/>
          <p:nvPr/>
        </p:nvSpPr>
        <p:spPr>
          <a:xfrm>
            <a:off x="3487074" y="6174219"/>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4" name="Shape 2873">
            <a:extLst>
              <a:ext uri="{FF2B5EF4-FFF2-40B4-BE49-F238E27FC236}">
                <a16:creationId xmlns:a16="http://schemas.microsoft.com/office/drawing/2014/main" id="{0F14F021-A289-4251-950E-C86331BD5828}"/>
              </a:ext>
            </a:extLst>
          </p:cNvPr>
          <p:cNvSpPr/>
          <p:nvPr/>
        </p:nvSpPr>
        <p:spPr>
          <a:xfrm>
            <a:off x="3867523" y="6174219"/>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5" name="Shape 2882">
            <a:extLst>
              <a:ext uri="{FF2B5EF4-FFF2-40B4-BE49-F238E27FC236}">
                <a16:creationId xmlns:a16="http://schemas.microsoft.com/office/drawing/2014/main" id="{100D28B0-9B14-4BC3-A9EC-2A472C0E9A95}"/>
              </a:ext>
            </a:extLst>
          </p:cNvPr>
          <p:cNvSpPr/>
          <p:nvPr/>
        </p:nvSpPr>
        <p:spPr>
          <a:xfrm>
            <a:off x="4247972" y="6174218"/>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6" name="Shape 2872">
            <a:extLst>
              <a:ext uri="{FF2B5EF4-FFF2-40B4-BE49-F238E27FC236}">
                <a16:creationId xmlns:a16="http://schemas.microsoft.com/office/drawing/2014/main" id="{DD142628-A486-4B67-ADD9-D817C986EFE6}"/>
              </a:ext>
            </a:extLst>
          </p:cNvPr>
          <p:cNvSpPr/>
          <p:nvPr/>
        </p:nvSpPr>
        <p:spPr>
          <a:xfrm>
            <a:off x="6585405" y="6174219"/>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accent6"/>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7" name="Shape 2873">
            <a:extLst>
              <a:ext uri="{FF2B5EF4-FFF2-40B4-BE49-F238E27FC236}">
                <a16:creationId xmlns:a16="http://schemas.microsoft.com/office/drawing/2014/main" id="{A23A3CF5-D4CE-4BEF-80FF-D82385247FBF}"/>
              </a:ext>
            </a:extLst>
          </p:cNvPr>
          <p:cNvSpPr/>
          <p:nvPr/>
        </p:nvSpPr>
        <p:spPr>
          <a:xfrm>
            <a:off x="6965854" y="6174219"/>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6"/>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8" name="Shape 2882">
            <a:extLst>
              <a:ext uri="{FF2B5EF4-FFF2-40B4-BE49-F238E27FC236}">
                <a16:creationId xmlns:a16="http://schemas.microsoft.com/office/drawing/2014/main" id="{9793060A-C28E-40F0-8DAA-255ECE02EA05}"/>
              </a:ext>
            </a:extLst>
          </p:cNvPr>
          <p:cNvSpPr/>
          <p:nvPr/>
        </p:nvSpPr>
        <p:spPr>
          <a:xfrm>
            <a:off x="7346303" y="6174219"/>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6"/>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pic>
        <p:nvPicPr>
          <p:cNvPr id="89" name="Marcador de posición de imagen 28" descr="Un joven sonriendo con una camisa azul&#10;&#10;Descripción generada automáticamente con confianza media">
            <a:extLst>
              <a:ext uri="{FF2B5EF4-FFF2-40B4-BE49-F238E27FC236}">
                <a16:creationId xmlns:a16="http://schemas.microsoft.com/office/drawing/2014/main" id="{58BF451E-4C00-40D4-A172-D227A6FC40BB}"/>
              </a:ext>
            </a:extLst>
          </p:cNvPr>
          <p:cNvPicPr>
            <a:picLocks noChangeAspect="1"/>
          </p:cNvPicPr>
          <p:nvPr/>
        </p:nvPicPr>
        <p:blipFill rotWithShape="1">
          <a:blip r:embed="rId3">
            <a:extLst>
              <a:ext uri="{28A0092B-C50C-407E-A947-70E740481C1C}">
                <a14:useLocalDpi xmlns:a14="http://schemas.microsoft.com/office/drawing/2010/main" val="0"/>
              </a:ext>
            </a:extLst>
          </a:blip>
          <a:srcRect l="727" r="727"/>
          <a:stretch/>
        </p:blipFill>
        <p:spPr>
          <a:xfrm>
            <a:off x="322487" y="1978052"/>
            <a:ext cx="2415099" cy="3008813"/>
          </a:xfrm>
          <a:custGeom>
            <a:avLst/>
            <a:gdLst>
              <a:gd name="connsiteX0" fmla="*/ 0 w 4482408"/>
              <a:gd name="connsiteY0" fmla="*/ 0 h 5585792"/>
              <a:gd name="connsiteX1" fmla="*/ 4482408 w 4482408"/>
              <a:gd name="connsiteY1" fmla="*/ 0 h 5585792"/>
              <a:gd name="connsiteX2" fmla="*/ 4482408 w 4482408"/>
              <a:gd name="connsiteY2" fmla="*/ 5585792 h 5585792"/>
              <a:gd name="connsiteX3" fmla="*/ 0 w 4482408"/>
              <a:gd name="connsiteY3" fmla="*/ 5585792 h 5585792"/>
            </a:gdLst>
            <a:ahLst/>
            <a:cxnLst>
              <a:cxn ang="0">
                <a:pos x="connsiteX0" y="connsiteY0"/>
              </a:cxn>
              <a:cxn ang="0">
                <a:pos x="connsiteX1" y="connsiteY1"/>
              </a:cxn>
              <a:cxn ang="0">
                <a:pos x="connsiteX2" y="connsiteY2"/>
              </a:cxn>
              <a:cxn ang="0">
                <a:pos x="connsiteX3" y="connsiteY3"/>
              </a:cxn>
            </a:cxnLst>
            <a:rect l="l" t="t" r="r" b="b"/>
            <a:pathLst>
              <a:path w="4482408" h="5585792">
                <a:moveTo>
                  <a:pt x="0" y="0"/>
                </a:moveTo>
                <a:lnTo>
                  <a:pt x="4482408" y="0"/>
                </a:lnTo>
                <a:lnTo>
                  <a:pt x="4482408" y="5585792"/>
                </a:lnTo>
                <a:lnTo>
                  <a:pt x="0" y="5585792"/>
                </a:lnTo>
                <a:close/>
              </a:path>
            </a:pathLst>
          </a:custGeom>
        </p:spPr>
      </p:pic>
      <p:pic>
        <p:nvPicPr>
          <p:cNvPr id="90" name="Marcador de posición de imagen 43">
            <a:extLst>
              <a:ext uri="{FF2B5EF4-FFF2-40B4-BE49-F238E27FC236}">
                <a16:creationId xmlns:a16="http://schemas.microsoft.com/office/drawing/2014/main" id="{539AB1AA-B174-44AF-9BC8-627840CBA004}"/>
              </a:ext>
            </a:extLst>
          </p:cNvPr>
          <p:cNvPicPr>
            <a:picLocks noChangeAspect="1"/>
          </p:cNvPicPr>
          <p:nvPr/>
        </p:nvPicPr>
        <p:blipFill rotWithShape="1">
          <a:blip r:embed="rId4">
            <a:extLst>
              <a:ext uri="{28A0092B-C50C-407E-A947-70E740481C1C}">
                <a14:useLocalDpi xmlns:a14="http://schemas.microsoft.com/office/drawing/2010/main" val="0"/>
              </a:ext>
            </a:extLst>
          </a:blip>
          <a:srcRect l="-325" r="5340"/>
          <a:stretch/>
        </p:blipFill>
        <p:spPr>
          <a:xfrm>
            <a:off x="3398838" y="1978494"/>
            <a:ext cx="2414587" cy="3008313"/>
          </a:xfrm>
          <a:custGeom>
            <a:avLst/>
            <a:gdLst>
              <a:gd name="connsiteX0" fmla="*/ 0 w 4482408"/>
              <a:gd name="connsiteY0" fmla="*/ 0 h 5585792"/>
              <a:gd name="connsiteX1" fmla="*/ 4482408 w 4482408"/>
              <a:gd name="connsiteY1" fmla="*/ 0 h 5585792"/>
              <a:gd name="connsiteX2" fmla="*/ 4482408 w 4482408"/>
              <a:gd name="connsiteY2" fmla="*/ 5585792 h 5585792"/>
              <a:gd name="connsiteX3" fmla="*/ 0 w 4482408"/>
              <a:gd name="connsiteY3" fmla="*/ 5585792 h 5585792"/>
            </a:gdLst>
            <a:ahLst/>
            <a:cxnLst>
              <a:cxn ang="0">
                <a:pos x="connsiteX0" y="connsiteY0"/>
              </a:cxn>
              <a:cxn ang="0">
                <a:pos x="connsiteX1" y="connsiteY1"/>
              </a:cxn>
              <a:cxn ang="0">
                <a:pos x="connsiteX2" y="connsiteY2"/>
              </a:cxn>
              <a:cxn ang="0">
                <a:pos x="connsiteX3" y="connsiteY3"/>
              </a:cxn>
            </a:cxnLst>
            <a:rect l="l" t="t" r="r" b="b"/>
            <a:pathLst>
              <a:path w="4482408" h="5585792">
                <a:moveTo>
                  <a:pt x="0" y="0"/>
                </a:moveTo>
                <a:lnTo>
                  <a:pt x="4482408" y="0"/>
                </a:lnTo>
                <a:lnTo>
                  <a:pt x="4482408" y="5585792"/>
                </a:lnTo>
                <a:lnTo>
                  <a:pt x="0" y="5585792"/>
                </a:lnTo>
                <a:close/>
              </a:path>
            </a:pathLst>
          </a:custGeom>
        </p:spPr>
      </p:pic>
      <p:pic>
        <p:nvPicPr>
          <p:cNvPr id="91" name="Marcador de posición de imagen 34">
            <a:extLst>
              <a:ext uri="{FF2B5EF4-FFF2-40B4-BE49-F238E27FC236}">
                <a16:creationId xmlns:a16="http://schemas.microsoft.com/office/drawing/2014/main" id="{A3D5FE6A-08D0-424C-B180-3E44C8B906D4}"/>
              </a:ext>
            </a:extLst>
          </p:cNvPr>
          <p:cNvPicPr>
            <a:picLocks noChangeAspect="1"/>
          </p:cNvPicPr>
          <p:nvPr/>
        </p:nvPicPr>
        <p:blipFill>
          <a:blip r:embed="rId5">
            <a:extLst>
              <a:ext uri="{28A0092B-C50C-407E-A947-70E740481C1C}">
                <a14:useLocalDpi xmlns:a14="http://schemas.microsoft.com/office/drawing/2010/main" val="0"/>
              </a:ext>
            </a:extLst>
          </a:blip>
          <a:srcRect t="8516" b="8516"/>
          <a:stretch/>
        </p:blipFill>
        <p:spPr>
          <a:xfrm>
            <a:off x="6491287" y="1977668"/>
            <a:ext cx="2416175" cy="3009900"/>
          </a:xfrm>
          <a:custGeom>
            <a:avLst/>
            <a:gdLst>
              <a:gd name="connsiteX0" fmla="*/ 0 w 4482408"/>
              <a:gd name="connsiteY0" fmla="*/ 0 h 5585792"/>
              <a:gd name="connsiteX1" fmla="*/ 4482408 w 4482408"/>
              <a:gd name="connsiteY1" fmla="*/ 0 h 5585792"/>
              <a:gd name="connsiteX2" fmla="*/ 4482408 w 4482408"/>
              <a:gd name="connsiteY2" fmla="*/ 5585792 h 5585792"/>
              <a:gd name="connsiteX3" fmla="*/ 0 w 4482408"/>
              <a:gd name="connsiteY3" fmla="*/ 5585792 h 5585792"/>
            </a:gdLst>
            <a:ahLst/>
            <a:cxnLst>
              <a:cxn ang="0">
                <a:pos x="connsiteX0" y="connsiteY0"/>
              </a:cxn>
              <a:cxn ang="0">
                <a:pos x="connsiteX1" y="connsiteY1"/>
              </a:cxn>
              <a:cxn ang="0">
                <a:pos x="connsiteX2" y="connsiteY2"/>
              </a:cxn>
              <a:cxn ang="0">
                <a:pos x="connsiteX3" y="connsiteY3"/>
              </a:cxn>
            </a:cxnLst>
            <a:rect l="l" t="t" r="r" b="b"/>
            <a:pathLst>
              <a:path w="4482408" h="5585792">
                <a:moveTo>
                  <a:pt x="0" y="0"/>
                </a:moveTo>
                <a:lnTo>
                  <a:pt x="4482408" y="0"/>
                </a:lnTo>
                <a:lnTo>
                  <a:pt x="4482408" y="5585792"/>
                </a:lnTo>
                <a:lnTo>
                  <a:pt x="0" y="5585792"/>
                </a:lnTo>
                <a:close/>
              </a:path>
            </a:pathLst>
          </a:custGeom>
        </p:spPr>
      </p:pic>
      <p:sp>
        <p:nvSpPr>
          <p:cNvPr id="92" name="Rectangle 6">
            <a:extLst>
              <a:ext uri="{FF2B5EF4-FFF2-40B4-BE49-F238E27FC236}">
                <a16:creationId xmlns:a16="http://schemas.microsoft.com/office/drawing/2014/main" id="{128466F1-F231-437A-A517-AB83E3B45862}"/>
              </a:ext>
            </a:extLst>
          </p:cNvPr>
          <p:cNvSpPr/>
          <p:nvPr/>
        </p:nvSpPr>
        <p:spPr>
          <a:xfrm>
            <a:off x="9455013" y="1898044"/>
            <a:ext cx="2589982" cy="4654508"/>
          </a:xfrm>
          <a:prstGeom prst="rect">
            <a:avLst/>
          </a:prstGeom>
          <a:solidFill>
            <a:srgbClr val="174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93" name="TextBox 12">
            <a:extLst>
              <a:ext uri="{FF2B5EF4-FFF2-40B4-BE49-F238E27FC236}">
                <a16:creationId xmlns:a16="http://schemas.microsoft.com/office/drawing/2014/main" id="{EB7C3124-D60F-42E7-BFE0-B057AD69CB6F}"/>
              </a:ext>
            </a:extLst>
          </p:cNvPr>
          <p:cNvSpPr txBox="1"/>
          <p:nvPr/>
        </p:nvSpPr>
        <p:spPr>
          <a:xfrm>
            <a:off x="9535875" y="5002439"/>
            <a:ext cx="2415099" cy="343427"/>
          </a:xfrm>
          <a:prstGeom prst="rect">
            <a:avLst/>
          </a:prstGeom>
          <a:noFill/>
        </p:spPr>
        <p:txBody>
          <a:bodyPr wrap="square" lIns="45720" tIns="22860" rIns="45720" bIns="22860" rtlCol="0" anchor="b" anchorCtr="0">
            <a:spAutoFit/>
          </a:bodyPr>
          <a:lstStyle/>
          <a:p>
            <a:pPr algn="ctr">
              <a:lnSpc>
                <a:spcPts val="2500"/>
              </a:lnSpc>
            </a:pPr>
            <a:r>
              <a:rPr lang="es-NI" sz="1700" b="1" dirty="0">
                <a:solidFill>
                  <a:srgbClr val="F7A81B"/>
                </a:solidFill>
                <a:latin typeface="Source Sans Pro Semibold" panose="020B0503030403020204" pitchFamily="34" charset="0"/>
                <a:ea typeface="Open Sans" panose="020B0606030504020204" pitchFamily="34" charset="0"/>
                <a:cs typeface="Open Sans" panose="020B0606030504020204" pitchFamily="34" charset="0"/>
              </a:rPr>
              <a:t>Benito A. López Lara</a:t>
            </a:r>
            <a:endParaRPr lang="en-US" sz="1700" b="1" dirty="0">
              <a:solidFill>
                <a:srgbClr val="F7A81B"/>
              </a:solidFill>
              <a:latin typeface="Source Sans Pro Semibold" panose="020B0503030403020204" pitchFamily="34" charset="0"/>
              <a:ea typeface="Open Sans" panose="020B0606030504020204" pitchFamily="34" charset="0"/>
              <a:cs typeface="Open Sans" panose="020B0606030504020204" pitchFamily="34" charset="0"/>
            </a:endParaRPr>
          </a:p>
        </p:txBody>
      </p:sp>
      <p:sp>
        <p:nvSpPr>
          <p:cNvPr id="94" name="Subtitle 2">
            <a:extLst>
              <a:ext uri="{FF2B5EF4-FFF2-40B4-BE49-F238E27FC236}">
                <a16:creationId xmlns:a16="http://schemas.microsoft.com/office/drawing/2014/main" id="{47EA04BB-A1E3-4242-95F9-C28E81E19CEC}"/>
              </a:ext>
            </a:extLst>
          </p:cNvPr>
          <p:cNvSpPr txBox="1">
            <a:spLocks/>
          </p:cNvSpPr>
          <p:nvPr/>
        </p:nvSpPr>
        <p:spPr>
          <a:xfrm>
            <a:off x="9589836" y="5345866"/>
            <a:ext cx="2358841" cy="595869"/>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2050"/>
              </a:lnSpc>
            </a:pPr>
            <a:r>
              <a:rPr lang="es-MX" sz="1350">
                <a:solidFill>
                  <a:schemeClr val="bg1"/>
                </a:solidFill>
                <a:latin typeface="Lato Light" panose="020F0502020204030203" pitchFamily="34" charset="0"/>
                <a:ea typeface="Lato Light" panose="020F0502020204030203" pitchFamily="34" charset="0"/>
                <a:cs typeface="Lato Light" panose="020F0502020204030203" pitchFamily="34" charset="0"/>
              </a:rPr>
              <a:t>Project Advisor
</a:t>
            </a:r>
            <a:endParaRPr lang="en-US" sz="135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95" name="Shape 2872">
            <a:extLst>
              <a:ext uri="{FF2B5EF4-FFF2-40B4-BE49-F238E27FC236}">
                <a16:creationId xmlns:a16="http://schemas.microsoft.com/office/drawing/2014/main" id="{953475CB-66C0-4BAF-8DC9-82930B1C655B}"/>
              </a:ext>
            </a:extLst>
          </p:cNvPr>
          <p:cNvSpPr/>
          <p:nvPr/>
        </p:nvSpPr>
        <p:spPr>
          <a:xfrm>
            <a:off x="9629459" y="6168448"/>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accent6"/>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96" name="Shape 2873">
            <a:extLst>
              <a:ext uri="{FF2B5EF4-FFF2-40B4-BE49-F238E27FC236}">
                <a16:creationId xmlns:a16="http://schemas.microsoft.com/office/drawing/2014/main" id="{5EA90704-0687-4BEA-B6A1-F64AE6230A42}"/>
              </a:ext>
            </a:extLst>
          </p:cNvPr>
          <p:cNvSpPr/>
          <p:nvPr/>
        </p:nvSpPr>
        <p:spPr>
          <a:xfrm>
            <a:off x="10009908" y="6168448"/>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6"/>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pic>
        <p:nvPicPr>
          <p:cNvPr id="98" name="Marcador de posición de imagen 34">
            <a:extLst>
              <a:ext uri="{FF2B5EF4-FFF2-40B4-BE49-F238E27FC236}">
                <a16:creationId xmlns:a16="http://schemas.microsoft.com/office/drawing/2014/main" id="{5A5843C0-787C-4869-A0B9-49F80C6A0304}"/>
              </a:ext>
            </a:extLst>
          </p:cNvPr>
          <p:cNvPicPr>
            <a:picLocks noChangeAspect="1"/>
          </p:cNvPicPr>
          <p:nvPr/>
        </p:nvPicPr>
        <p:blipFill rotWithShape="1">
          <a:blip r:embed="rId6">
            <a:extLst>
              <a:ext uri="{28A0092B-C50C-407E-A947-70E740481C1C}">
                <a14:useLocalDpi xmlns:a14="http://schemas.microsoft.com/office/drawing/2010/main" val="0"/>
              </a:ext>
            </a:extLst>
          </a:blip>
          <a:srcRect t="-92" b="8657"/>
          <a:stretch/>
        </p:blipFill>
        <p:spPr>
          <a:xfrm>
            <a:off x="9535341" y="1971897"/>
            <a:ext cx="2416175" cy="3009900"/>
          </a:xfrm>
          <a:custGeom>
            <a:avLst/>
            <a:gdLst>
              <a:gd name="connsiteX0" fmla="*/ 0 w 4482408"/>
              <a:gd name="connsiteY0" fmla="*/ 0 h 5585792"/>
              <a:gd name="connsiteX1" fmla="*/ 4482408 w 4482408"/>
              <a:gd name="connsiteY1" fmla="*/ 0 h 5585792"/>
              <a:gd name="connsiteX2" fmla="*/ 4482408 w 4482408"/>
              <a:gd name="connsiteY2" fmla="*/ 5585792 h 5585792"/>
              <a:gd name="connsiteX3" fmla="*/ 0 w 4482408"/>
              <a:gd name="connsiteY3" fmla="*/ 5585792 h 5585792"/>
            </a:gdLst>
            <a:ahLst/>
            <a:cxnLst>
              <a:cxn ang="0">
                <a:pos x="connsiteX0" y="connsiteY0"/>
              </a:cxn>
              <a:cxn ang="0">
                <a:pos x="connsiteX1" y="connsiteY1"/>
              </a:cxn>
              <a:cxn ang="0">
                <a:pos x="connsiteX2" y="connsiteY2"/>
              </a:cxn>
              <a:cxn ang="0">
                <a:pos x="connsiteX3" y="connsiteY3"/>
              </a:cxn>
            </a:cxnLst>
            <a:rect l="l" t="t" r="r" b="b"/>
            <a:pathLst>
              <a:path w="4482408" h="5585792">
                <a:moveTo>
                  <a:pt x="0" y="0"/>
                </a:moveTo>
                <a:lnTo>
                  <a:pt x="4482408" y="0"/>
                </a:lnTo>
                <a:lnTo>
                  <a:pt x="4482408" y="5585792"/>
                </a:lnTo>
                <a:lnTo>
                  <a:pt x="0" y="5585792"/>
                </a:lnTo>
                <a:close/>
              </a:path>
            </a:pathLst>
          </a:custGeom>
          <a:solidFill>
            <a:schemeClr val="bg1">
              <a:lumMod val="95000"/>
            </a:schemeClr>
          </a:solidFill>
        </p:spPr>
      </p:pic>
      <p:sp>
        <p:nvSpPr>
          <p:cNvPr id="30" name="Marcador de contenido 1">
            <a:extLst>
              <a:ext uri="{FF2B5EF4-FFF2-40B4-BE49-F238E27FC236}">
                <a16:creationId xmlns:a16="http://schemas.microsoft.com/office/drawing/2014/main" id="{E837D7FE-8668-49F2-BCE9-432A838BB454}"/>
              </a:ext>
            </a:extLst>
          </p:cNvPr>
          <p:cNvSpPr>
            <a:spLocks noGrp="1"/>
          </p:cNvSpPr>
          <p:nvPr>
            <p:ph idx="1"/>
          </p:nvPr>
        </p:nvSpPr>
        <p:spPr>
          <a:xfrm>
            <a:off x="-357063" y="1379590"/>
            <a:ext cx="11132127" cy="1714227"/>
          </a:xfrm>
        </p:spPr>
        <p:txBody>
          <a:bodyPr>
            <a:normAutofit/>
          </a:bodyPr>
          <a:lstStyle/>
          <a:p>
            <a:pPr lvl="1"/>
            <a:r>
              <a:rPr lang="es-MX" dirty="0"/>
              <a:t>Local </a:t>
            </a:r>
            <a:r>
              <a:rPr lang="es-MX" dirty="0" err="1"/>
              <a:t>partners</a:t>
            </a:r>
            <a:r>
              <a:rPr lang="es-MX" dirty="0"/>
              <a:t>.</a:t>
            </a:r>
          </a:p>
          <a:p>
            <a:pPr lvl="1"/>
            <a:endParaRPr lang="es-MX" dirty="0"/>
          </a:p>
        </p:txBody>
      </p:sp>
      <p:pic>
        <p:nvPicPr>
          <p:cNvPr id="3" name="Imagen 2" descr="Imagen que contiene Forma&#10;&#10;Descripción generada automáticamente">
            <a:extLst>
              <a:ext uri="{FF2B5EF4-FFF2-40B4-BE49-F238E27FC236}">
                <a16:creationId xmlns:a16="http://schemas.microsoft.com/office/drawing/2014/main" id="{925653DA-9CFC-4FA6-BDE1-415003A0CD22}"/>
              </a:ext>
            </a:extLst>
          </p:cNvPr>
          <p:cNvPicPr>
            <a:picLocks noChangeAspect="1"/>
          </p:cNvPicPr>
          <p:nvPr/>
        </p:nvPicPr>
        <p:blipFill rotWithShape="1">
          <a:blip r:embed="rId7">
            <a:extLst>
              <a:ext uri="{28A0092B-C50C-407E-A947-70E740481C1C}">
                <a14:useLocalDpi xmlns:a14="http://schemas.microsoft.com/office/drawing/2010/main" val="0"/>
              </a:ext>
            </a:extLst>
          </a:blip>
          <a:srcRect b="12866"/>
          <a:stretch/>
        </p:blipFill>
        <p:spPr>
          <a:xfrm>
            <a:off x="2005951" y="6045551"/>
            <a:ext cx="782541" cy="448006"/>
          </a:xfrm>
          <a:prstGeom prst="rect">
            <a:avLst/>
          </a:prstGeom>
        </p:spPr>
      </p:pic>
      <p:pic>
        <p:nvPicPr>
          <p:cNvPr id="33" name="Imagen 32" descr="Imagen que contiene Forma&#10;&#10;Descripción generada automáticamente">
            <a:extLst>
              <a:ext uri="{FF2B5EF4-FFF2-40B4-BE49-F238E27FC236}">
                <a16:creationId xmlns:a16="http://schemas.microsoft.com/office/drawing/2014/main" id="{4DEB2426-5081-46FF-8D6D-2208437873BB}"/>
              </a:ext>
            </a:extLst>
          </p:cNvPr>
          <p:cNvPicPr>
            <a:picLocks noChangeAspect="1"/>
          </p:cNvPicPr>
          <p:nvPr/>
        </p:nvPicPr>
        <p:blipFill rotWithShape="1">
          <a:blip r:embed="rId7">
            <a:extLst>
              <a:ext uri="{28A0092B-C50C-407E-A947-70E740481C1C}">
                <a14:useLocalDpi xmlns:a14="http://schemas.microsoft.com/office/drawing/2010/main" val="0"/>
              </a:ext>
            </a:extLst>
          </a:blip>
          <a:srcRect b="12866"/>
          <a:stretch/>
        </p:blipFill>
        <p:spPr>
          <a:xfrm>
            <a:off x="5030884" y="6045551"/>
            <a:ext cx="782541" cy="448006"/>
          </a:xfrm>
          <a:prstGeom prst="rect">
            <a:avLst/>
          </a:prstGeom>
        </p:spPr>
      </p:pic>
      <p:pic>
        <p:nvPicPr>
          <p:cNvPr id="34" name="Imagen 33" descr="Imagen que contiene Forma&#10;&#10;Descripción generada automáticamente">
            <a:extLst>
              <a:ext uri="{FF2B5EF4-FFF2-40B4-BE49-F238E27FC236}">
                <a16:creationId xmlns:a16="http://schemas.microsoft.com/office/drawing/2014/main" id="{359FB5E3-612C-46B0-9F54-3461DE299B1E}"/>
              </a:ext>
            </a:extLst>
          </p:cNvPr>
          <p:cNvPicPr>
            <a:picLocks noChangeAspect="1"/>
          </p:cNvPicPr>
          <p:nvPr/>
        </p:nvPicPr>
        <p:blipFill rotWithShape="1">
          <a:blip r:embed="rId7">
            <a:extLst>
              <a:ext uri="{28A0092B-C50C-407E-A947-70E740481C1C}">
                <a14:useLocalDpi xmlns:a14="http://schemas.microsoft.com/office/drawing/2010/main" val="0"/>
              </a:ext>
            </a:extLst>
          </a:blip>
          <a:srcRect b="12866"/>
          <a:stretch/>
        </p:blipFill>
        <p:spPr>
          <a:xfrm>
            <a:off x="8170241" y="6045551"/>
            <a:ext cx="782541" cy="448006"/>
          </a:xfrm>
          <a:prstGeom prst="rect">
            <a:avLst/>
          </a:prstGeom>
        </p:spPr>
      </p:pic>
      <p:pic>
        <p:nvPicPr>
          <p:cNvPr id="35" name="Imagen 34" descr="Imagen que contiene Forma&#10;&#10;Descripción generada automáticamente">
            <a:extLst>
              <a:ext uri="{FF2B5EF4-FFF2-40B4-BE49-F238E27FC236}">
                <a16:creationId xmlns:a16="http://schemas.microsoft.com/office/drawing/2014/main" id="{79D7E6A7-AC2B-4985-A589-8C9E7F49D3FD}"/>
              </a:ext>
            </a:extLst>
          </p:cNvPr>
          <p:cNvPicPr>
            <a:picLocks noChangeAspect="1"/>
          </p:cNvPicPr>
          <p:nvPr/>
        </p:nvPicPr>
        <p:blipFill rotWithShape="1">
          <a:blip r:embed="rId7">
            <a:extLst>
              <a:ext uri="{28A0092B-C50C-407E-A947-70E740481C1C}">
                <a14:useLocalDpi xmlns:a14="http://schemas.microsoft.com/office/drawing/2010/main" val="0"/>
              </a:ext>
            </a:extLst>
          </a:blip>
          <a:srcRect b="12866"/>
          <a:stretch/>
        </p:blipFill>
        <p:spPr>
          <a:xfrm>
            <a:off x="11212594" y="6059101"/>
            <a:ext cx="782541" cy="448006"/>
          </a:xfrm>
          <a:prstGeom prst="rect">
            <a:avLst/>
          </a:prstGeom>
        </p:spPr>
      </p:pic>
      <p:sp>
        <p:nvSpPr>
          <p:cNvPr id="4" name="CuadroTexto 3">
            <a:extLst>
              <a:ext uri="{FF2B5EF4-FFF2-40B4-BE49-F238E27FC236}">
                <a16:creationId xmlns:a16="http://schemas.microsoft.com/office/drawing/2014/main" id="{186AEE50-C586-45D2-ADCE-D99825BABAF7}"/>
              </a:ext>
            </a:extLst>
          </p:cNvPr>
          <p:cNvSpPr txBox="1"/>
          <p:nvPr/>
        </p:nvSpPr>
        <p:spPr>
          <a:xfrm>
            <a:off x="134911" y="929390"/>
            <a:ext cx="7440704" cy="830997"/>
          </a:xfrm>
          <a:prstGeom prst="rect">
            <a:avLst/>
          </a:prstGeom>
          <a:noFill/>
        </p:spPr>
        <p:txBody>
          <a:bodyPr wrap="square" rtlCol="0">
            <a:spAutoFit/>
          </a:bodyPr>
          <a:lstStyle/>
          <a:p>
            <a:r>
              <a:rPr lang="en-US" sz="2400" b="1" dirty="0">
                <a:latin typeface="Montserrat" panose="00000500000000000000" pitchFamily="2" charset="0"/>
              </a:rPr>
              <a:t>B) Second step: Members of the Committee
</a:t>
            </a:r>
            <a:endParaRPr lang="es-MX" sz="2400" b="1" dirty="0">
              <a:latin typeface="Montserrat" panose="00000500000000000000" pitchFamily="2" charset="0"/>
            </a:endParaRPr>
          </a:p>
        </p:txBody>
      </p:sp>
      <p:sp>
        <p:nvSpPr>
          <p:cNvPr id="38" name="TextBox 34">
            <a:extLst>
              <a:ext uri="{FF2B5EF4-FFF2-40B4-BE49-F238E27FC236}">
                <a16:creationId xmlns:a16="http://schemas.microsoft.com/office/drawing/2014/main" id="{BA891525-7159-48A6-BA24-5BE15673645C}"/>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8016372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arcador de contenido 1">
            <a:extLst>
              <a:ext uri="{FF2B5EF4-FFF2-40B4-BE49-F238E27FC236}">
                <a16:creationId xmlns:a16="http://schemas.microsoft.com/office/drawing/2014/main" id="{E837D7FE-8668-49F2-BCE9-432A838BB454}"/>
              </a:ext>
            </a:extLst>
          </p:cNvPr>
          <p:cNvSpPr>
            <a:spLocks noGrp="1"/>
          </p:cNvSpPr>
          <p:nvPr>
            <p:ph idx="1"/>
          </p:nvPr>
        </p:nvSpPr>
        <p:spPr>
          <a:xfrm>
            <a:off x="221673" y="1307870"/>
            <a:ext cx="11132127" cy="498492"/>
          </a:xfrm>
        </p:spPr>
        <p:txBody>
          <a:bodyPr>
            <a:normAutofit/>
          </a:bodyPr>
          <a:lstStyle/>
          <a:p>
            <a:pPr lvl="1">
              <a:buFont typeface="+mj-lt"/>
              <a:buAutoNum type="arabicPeriod" startAt="2"/>
            </a:pPr>
            <a:r>
              <a:rPr lang="es-MX" dirty="0"/>
              <a:t>Socios internacionales</a:t>
            </a:r>
          </a:p>
        </p:txBody>
      </p:sp>
      <p:sp>
        <p:nvSpPr>
          <p:cNvPr id="19" name="Rectángulo 18">
            <a:extLst>
              <a:ext uri="{FF2B5EF4-FFF2-40B4-BE49-F238E27FC236}">
                <a16:creationId xmlns:a16="http://schemas.microsoft.com/office/drawing/2014/main" id="{673B623B-B60B-47A5-A71E-93895F67AB5F}"/>
              </a:ext>
            </a:extLst>
          </p:cNvPr>
          <p:cNvSpPr/>
          <p:nvPr/>
        </p:nvSpPr>
        <p:spPr>
          <a:xfrm>
            <a:off x="1" y="820740"/>
            <a:ext cx="12192000" cy="3006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1" name="Rectangle 5">
            <a:extLst>
              <a:ext uri="{FF2B5EF4-FFF2-40B4-BE49-F238E27FC236}">
                <a16:creationId xmlns:a16="http://schemas.microsoft.com/office/drawing/2014/main" id="{9457FADE-4420-4CD2-873B-108D3DD67678}"/>
              </a:ext>
            </a:extLst>
          </p:cNvPr>
          <p:cNvSpPr/>
          <p:nvPr/>
        </p:nvSpPr>
        <p:spPr>
          <a:xfrm>
            <a:off x="164126" y="1841059"/>
            <a:ext cx="2589982" cy="4659832"/>
          </a:xfrm>
          <a:prstGeom prst="rect">
            <a:avLst/>
          </a:prstGeom>
          <a:solidFill>
            <a:srgbClr val="174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73" name="Rectangle 7">
            <a:extLst>
              <a:ext uri="{FF2B5EF4-FFF2-40B4-BE49-F238E27FC236}">
                <a16:creationId xmlns:a16="http://schemas.microsoft.com/office/drawing/2014/main" id="{F5D9E0D9-0A7C-4BD8-A1B1-9ECEE1261908}"/>
              </a:ext>
            </a:extLst>
          </p:cNvPr>
          <p:cNvSpPr/>
          <p:nvPr/>
        </p:nvSpPr>
        <p:spPr>
          <a:xfrm>
            <a:off x="3239526" y="1841059"/>
            <a:ext cx="2589982" cy="4659832"/>
          </a:xfrm>
          <a:prstGeom prst="rect">
            <a:avLst/>
          </a:prstGeom>
          <a:solidFill>
            <a:srgbClr val="174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74" name="TextBox 8">
            <a:extLst>
              <a:ext uri="{FF2B5EF4-FFF2-40B4-BE49-F238E27FC236}">
                <a16:creationId xmlns:a16="http://schemas.microsoft.com/office/drawing/2014/main" id="{3CEA8093-9299-46C1-8A62-70049E92A331}"/>
              </a:ext>
            </a:extLst>
          </p:cNvPr>
          <p:cNvSpPr txBox="1"/>
          <p:nvPr/>
        </p:nvSpPr>
        <p:spPr>
          <a:xfrm>
            <a:off x="298949" y="4885533"/>
            <a:ext cx="2359440" cy="343427"/>
          </a:xfrm>
          <a:prstGeom prst="rect">
            <a:avLst/>
          </a:prstGeom>
          <a:noFill/>
        </p:spPr>
        <p:txBody>
          <a:bodyPr wrap="square" lIns="45720" tIns="22860" rIns="45720" bIns="22860" rtlCol="0" anchor="b" anchorCtr="0">
            <a:spAutoFit/>
          </a:bodyPr>
          <a:lstStyle/>
          <a:p>
            <a:pPr algn="ctr">
              <a:lnSpc>
                <a:spcPts val="2500"/>
              </a:lnSpc>
            </a:pPr>
            <a:r>
              <a:rPr lang="es-NI" sz="1700" b="1" dirty="0">
                <a:solidFill>
                  <a:schemeClr val="accent4"/>
                </a:solidFill>
                <a:latin typeface="Source Sans Pro Semibold" panose="020B0503030403020204" pitchFamily="34" charset="0"/>
                <a:ea typeface="Open Sans" panose="020B0606030504020204" pitchFamily="34" charset="0"/>
                <a:cs typeface="Open Sans" panose="020B0606030504020204" pitchFamily="34" charset="0"/>
              </a:rPr>
              <a:t>Salvador Rico</a:t>
            </a:r>
            <a:endParaRPr lang="en-US" sz="1700" b="1" dirty="0">
              <a:solidFill>
                <a:schemeClr val="accent4"/>
              </a:solidFill>
              <a:latin typeface="Source Sans Pro Semibold" panose="020B0503030403020204" pitchFamily="34" charset="0"/>
              <a:ea typeface="Open Sans" panose="020B0606030504020204" pitchFamily="34" charset="0"/>
              <a:cs typeface="Open Sans" panose="020B0606030504020204" pitchFamily="34" charset="0"/>
            </a:endParaRPr>
          </a:p>
        </p:txBody>
      </p:sp>
      <p:sp>
        <p:nvSpPr>
          <p:cNvPr id="75" name="TextBox 10">
            <a:extLst>
              <a:ext uri="{FF2B5EF4-FFF2-40B4-BE49-F238E27FC236}">
                <a16:creationId xmlns:a16="http://schemas.microsoft.com/office/drawing/2014/main" id="{6B507846-EF6B-4279-B01C-183EF557FB5D}"/>
              </a:ext>
            </a:extLst>
          </p:cNvPr>
          <p:cNvSpPr txBox="1"/>
          <p:nvPr/>
        </p:nvSpPr>
        <p:spPr>
          <a:xfrm>
            <a:off x="3374349" y="4951221"/>
            <a:ext cx="2359879" cy="343427"/>
          </a:xfrm>
          <a:prstGeom prst="rect">
            <a:avLst/>
          </a:prstGeom>
          <a:noFill/>
        </p:spPr>
        <p:txBody>
          <a:bodyPr wrap="square" lIns="45720" tIns="22860" rIns="45720" bIns="22860" rtlCol="0" anchor="b" anchorCtr="0">
            <a:spAutoFit/>
          </a:bodyPr>
          <a:lstStyle/>
          <a:p>
            <a:pPr algn="ctr">
              <a:lnSpc>
                <a:spcPts val="2500"/>
              </a:lnSpc>
            </a:pPr>
            <a:r>
              <a:rPr lang="es-NI" sz="1700" b="1" dirty="0">
                <a:solidFill>
                  <a:srgbClr val="FFC000"/>
                </a:solidFill>
                <a:latin typeface="Source Sans Pro Semibold" panose="020B0503030403020204" pitchFamily="34" charset="0"/>
                <a:ea typeface="Open Sans" panose="020B0606030504020204" pitchFamily="34" charset="0"/>
                <a:cs typeface="Open Sans" panose="020B0606030504020204" pitchFamily="34" charset="0"/>
              </a:rPr>
              <a:t>Christopher </a:t>
            </a:r>
            <a:r>
              <a:rPr lang="es-NI" sz="1700" b="1" dirty="0" err="1">
                <a:solidFill>
                  <a:srgbClr val="FFC000"/>
                </a:solidFill>
                <a:latin typeface="Source Sans Pro Semibold" panose="020B0503030403020204" pitchFamily="34" charset="0"/>
                <a:ea typeface="Open Sans" panose="020B0606030504020204" pitchFamily="34" charset="0"/>
                <a:cs typeface="Open Sans" panose="020B0606030504020204" pitchFamily="34" charset="0"/>
              </a:rPr>
              <a:t>Puttock</a:t>
            </a:r>
            <a:endParaRPr lang="en-US" sz="1700" b="1" dirty="0">
              <a:solidFill>
                <a:srgbClr val="FFC000"/>
              </a:solidFill>
              <a:latin typeface="Source Sans Pro Semibold" panose="020B0503030403020204" pitchFamily="34" charset="0"/>
              <a:ea typeface="Open Sans" panose="020B0606030504020204" pitchFamily="34" charset="0"/>
              <a:cs typeface="Open Sans" panose="020B0606030504020204" pitchFamily="34" charset="0"/>
            </a:endParaRPr>
          </a:p>
        </p:txBody>
      </p:sp>
      <p:sp>
        <p:nvSpPr>
          <p:cNvPr id="78" name="Subtitle 2">
            <a:extLst>
              <a:ext uri="{FF2B5EF4-FFF2-40B4-BE49-F238E27FC236}">
                <a16:creationId xmlns:a16="http://schemas.microsoft.com/office/drawing/2014/main" id="{195ADD35-9B65-4FA0-9C8A-83BDA49E078B}"/>
              </a:ext>
            </a:extLst>
          </p:cNvPr>
          <p:cNvSpPr txBox="1">
            <a:spLocks/>
          </p:cNvSpPr>
          <p:nvPr/>
        </p:nvSpPr>
        <p:spPr>
          <a:xfrm>
            <a:off x="3374349" y="5294648"/>
            <a:ext cx="2360290" cy="46166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International Director </a:t>
            </a:r>
            <a:r>
              <a:rPr lang="es-MX" sz="135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of</a:t>
            </a: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 </a:t>
            </a:r>
            <a:r>
              <a:rPr lang="es-MX" sz="135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ESRAG </a:t>
            </a: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y  </a:t>
            </a:r>
            <a:r>
              <a:rPr lang="es-MX" sz="135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WASRAG</a:t>
            </a:r>
            <a:endParaRPr lang="en-US" sz="1350" b="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80" name="Shape 2872">
            <a:extLst>
              <a:ext uri="{FF2B5EF4-FFF2-40B4-BE49-F238E27FC236}">
                <a16:creationId xmlns:a16="http://schemas.microsoft.com/office/drawing/2014/main" id="{968008D9-7AE6-4EA1-9BD9-9580B62A9B6E}"/>
              </a:ext>
            </a:extLst>
          </p:cNvPr>
          <p:cNvSpPr/>
          <p:nvPr/>
        </p:nvSpPr>
        <p:spPr>
          <a:xfrm>
            <a:off x="326381" y="6117234"/>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accent4"/>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1" name="Shape 2873">
            <a:extLst>
              <a:ext uri="{FF2B5EF4-FFF2-40B4-BE49-F238E27FC236}">
                <a16:creationId xmlns:a16="http://schemas.microsoft.com/office/drawing/2014/main" id="{CC809AF8-24F8-4462-9503-5F773A0A5614}"/>
              </a:ext>
            </a:extLst>
          </p:cNvPr>
          <p:cNvSpPr/>
          <p:nvPr/>
        </p:nvSpPr>
        <p:spPr>
          <a:xfrm>
            <a:off x="706830" y="6117234"/>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4"/>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2" name="Shape 2882">
            <a:extLst>
              <a:ext uri="{FF2B5EF4-FFF2-40B4-BE49-F238E27FC236}">
                <a16:creationId xmlns:a16="http://schemas.microsoft.com/office/drawing/2014/main" id="{FB6AA2C2-45B9-4ED0-98B4-5C2353A8DAF7}"/>
              </a:ext>
            </a:extLst>
          </p:cNvPr>
          <p:cNvSpPr/>
          <p:nvPr/>
        </p:nvSpPr>
        <p:spPr>
          <a:xfrm>
            <a:off x="1087279" y="6117234"/>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4"/>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3" name="Shape 2872">
            <a:extLst>
              <a:ext uri="{FF2B5EF4-FFF2-40B4-BE49-F238E27FC236}">
                <a16:creationId xmlns:a16="http://schemas.microsoft.com/office/drawing/2014/main" id="{731585E5-6AE2-4CF5-A26E-475AAA92D3B2}"/>
              </a:ext>
            </a:extLst>
          </p:cNvPr>
          <p:cNvSpPr/>
          <p:nvPr/>
        </p:nvSpPr>
        <p:spPr>
          <a:xfrm>
            <a:off x="3407877" y="6117233"/>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4" name="Shape 2873">
            <a:extLst>
              <a:ext uri="{FF2B5EF4-FFF2-40B4-BE49-F238E27FC236}">
                <a16:creationId xmlns:a16="http://schemas.microsoft.com/office/drawing/2014/main" id="{0F14F021-A289-4251-950E-C86331BD5828}"/>
              </a:ext>
            </a:extLst>
          </p:cNvPr>
          <p:cNvSpPr/>
          <p:nvPr/>
        </p:nvSpPr>
        <p:spPr>
          <a:xfrm>
            <a:off x="3788326" y="6117233"/>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85" name="Shape 2882">
            <a:extLst>
              <a:ext uri="{FF2B5EF4-FFF2-40B4-BE49-F238E27FC236}">
                <a16:creationId xmlns:a16="http://schemas.microsoft.com/office/drawing/2014/main" id="{100D28B0-9B14-4BC3-A9EC-2A472C0E9A95}"/>
              </a:ext>
            </a:extLst>
          </p:cNvPr>
          <p:cNvSpPr/>
          <p:nvPr/>
        </p:nvSpPr>
        <p:spPr>
          <a:xfrm>
            <a:off x="4168775" y="6117232"/>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pic>
        <p:nvPicPr>
          <p:cNvPr id="89" name="Marcador de posición de imagen 28">
            <a:extLst>
              <a:ext uri="{FF2B5EF4-FFF2-40B4-BE49-F238E27FC236}">
                <a16:creationId xmlns:a16="http://schemas.microsoft.com/office/drawing/2014/main" id="{58BF451E-4C00-40D4-A172-D227A6FC40BB}"/>
              </a:ext>
            </a:extLst>
          </p:cNvPr>
          <p:cNvPicPr>
            <a:picLocks noChangeAspect="1"/>
          </p:cNvPicPr>
          <p:nvPr/>
        </p:nvPicPr>
        <p:blipFill>
          <a:blip r:embed="rId3">
            <a:extLst>
              <a:ext uri="{28A0092B-C50C-407E-A947-70E740481C1C}">
                <a14:useLocalDpi xmlns:a14="http://schemas.microsoft.com/office/drawing/2010/main" val="0"/>
              </a:ext>
            </a:extLst>
          </a:blip>
          <a:srcRect t="924" b="924"/>
          <a:stretch/>
        </p:blipFill>
        <p:spPr>
          <a:xfrm>
            <a:off x="243290" y="1921066"/>
            <a:ext cx="2415099" cy="3008813"/>
          </a:xfrm>
          <a:custGeom>
            <a:avLst/>
            <a:gdLst>
              <a:gd name="connsiteX0" fmla="*/ 0 w 4482408"/>
              <a:gd name="connsiteY0" fmla="*/ 0 h 5585792"/>
              <a:gd name="connsiteX1" fmla="*/ 4482408 w 4482408"/>
              <a:gd name="connsiteY1" fmla="*/ 0 h 5585792"/>
              <a:gd name="connsiteX2" fmla="*/ 4482408 w 4482408"/>
              <a:gd name="connsiteY2" fmla="*/ 5585792 h 5585792"/>
              <a:gd name="connsiteX3" fmla="*/ 0 w 4482408"/>
              <a:gd name="connsiteY3" fmla="*/ 5585792 h 5585792"/>
            </a:gdLst>
            <a:ahLst/>
            <a:cxnLst>
              <a:cxn ang="0">
                <a:pos x="connsiteX0" y="connsiteY0"/>
              </a:cxn>
              <a:cxn ang="0">
                <a:pos x="connsiteX1" y="connsiteY1"/>
              </a:cxn>
              <a:cxn ang="0">
                <a:pos x="connsiteX2" y="connsiteY2"/>
              </a:cxn>
              <a:cxn ang="0">
                <a:pos x="connsiteX3" y="connsiteY3"/>
              </a:cxn>
            </a:cxnLst>
            <a:rect l="l" t="t" r="r" b="b"/>
            <a:pathLst>
              <a:path w="4482408" h="5585792">
                <a:moveTo>
                  <a:pt x="0" y="0"/>
                </a:moveTo>
                <a:lnTo>
                  <a:pt x="4482408" y="0"/>
                </a:lnTo>
                <a:lnTo>
                  <a:pt x="4482408" y="5585792"/>
                </a:lnTo>
                <a:lnTo>
                  <a:pt x="0" y="5585792"/>
                </a:lnTo>
                <a:close/>
              </a:path>
            </a:pathLst>
          </a:custGeom>
        </p:spPr>
      </p:pic>
      <p:pic>
        <p:nvPicPr>
          <p:cNvPr id="90" name="Marcador de posición de imagen 43">
            <a:extLst>
              <a:ext uri="{FF2B5EF4-FFF2-40B4-BE49-F238E27FC236}">
                <a16:creationId xmlns:a16="http://schemas.microsoft.com/office/drawing/2014/main" id="{539AB1AA-B174-44AF-9BC8-627840CBA004}"/>
              </a:ext>
            </a:extLst>
          </p:cNvPr>
          <p:cNvPicPr>
            <a:picLocks noChangeAspect="1"/>
          </p:cNvPicPr>
          <p:nvPr/>
        </p:nvPicPr>
        <p:blipFill rotWithShape="1">
          <a:blip r:embed="rId4">
            <a:extLst>
              <a:ext uri="{28A0092B-C50C-407E-A947-70E740481C1C}">
                <a14:useLocalDpi xmlns:a14="http://schemas.microsoft.com/office/drawing/2010/main" val="0"/>
              </a:ext>
            </a:extLst>
          </a:blip>
          <a:srcRect l="28112" r="402"/>
          <a:stretch/>
        </p:blipFill>
        <p:spPr>
          <a:xfrm>
            <a:off x="3319641" y="1921508"/>
            <a:ext cx="2414587" cy="3008313"/>
          </a:xfrm>
          <a:custGeom>
            <a:avLst/>
            <a:gdLst>
              <a:gd name="connsiteX0" fmla="*/ 0 w 4482408"/>
              <a:gd name="connsiteY0" fmla="*/ 0 h 5585792"/>
              <a:gd name="connsiteX1" fmla="*/ 4482408 w 4482408"/>
              <a:gd name="connsiteY1" fmla="*/ 0 h 5585792"/>
              <a:gd name="connsiteX2" fmla="*/ 4482408 w 4482408"/>
              <a:gd name="connsiteY2" fmla="*/ 5585792 h 5585792"/>
              <a:gd name="connsiteX3" fmla="*/ 0 w 4482408"/>
              <a:gd name="connsiteY3" fmla="*/ 5585792 h 5585792"/>
            </a:gdLst>
            <a:ahLst/>
            <a:cxnLst>
              <a:cxn ang="0">
                <a:pos x="connsiteX0" y="connsiteY0"/>
              </a:cxn>
              <a:cxn ang="0">
                <a:pos x="connsiteX1" y="connsiteY1"/>
              </a:cxn>
              <a:cxn ang="0">
                <a:pos x="connsiteX2" y="connsiteY2"/>
              </a:cxn>
              <a:cxn ang="0">
                <a:pos x="connsiteX3" y="connsiteY3"/>
              </a:cxn>
            </a:cxnLst>
            <a:rect l="l" t="t" r="r" b="b"/>
            <a:pathLst>
              <a:path w="4482408" h="5585792">
                <a:moveTo>
                  <a:pt x="0" y="0"/>
                </a:moveTo>
                <a:lnTo>
                  <a:pt x="4482408" y="0"/>
                </a:lnTo>
                <a:lnTo>
                  <a:pt x="4482408" y="5585792"/>
                </a:lnTo>
                <a:lnTo>
                  <a:pt x="0" y="5585792"/>
                </a:lnTo>
                <a:close/>
              </a:path>
            </a:pathLst>
          </a:custGeom>
        </p:spPr>
      </p:pic>
      <p:pic>
        <p:nvPicPr>
          <p:cNvPr id="31" name="Imagen 30" descr="Imagen que contiene Forma&#10;&#10;Descripción generada automáticamente">
            <a:extLst>
              <a:ext uri="{FF2B5EF4-FFF2-40B4-BE49-F238E27FC236}">
                <a16:creationId xmlns:a16="http://schemas.microsoft.com/office/drawing/2014/main" id="{66DB4EB2-9868-461C-99A7-0426B7255AB0}"/>
              </a:ext>
            </a:extLst>
          </p:cNvPr>
          <p:cNvPicPr>
            <a:picLocks noChangeAspect="1"/>
          </p:cNvPicPr>
          <p:nvPr/>
        </p:nvPicPr>
        <p:blipFill rotWithShape="1">
          <a:blip r:embed="rId5">
            <a:extLst>
              <a:ext uri="{28A0092B-C50C-407E-A947-70E740481C1C}">
                <a14:useLocalDpi xmlns:a14="http://schemas.microsoft.com/office/drawing/2010/main" val="0"/>
              </a:ext>
            </a:extLst>
          </a:blip>
          <a:srcRect b="12866"/>
          <a:stretch/>
        </p:blipFill>
        <p:spPr>
          <a:xfrm>
            <a:off x="1926754" y="5988565"/>
            <a:ext cx="782541" cy="448006"/>
          </a:xfrm>
          <a:prstGeom prst="rect">
            <a:avLst/>
          </a:prstGeom>
        </p:spPr>
      </p:pic>
      <p:sp>
        <p:nvSpPr>
          <p:cNvPr id="77" name="Subtitle 2">
            <a:extLst>
              <a:ext uri="{FF2B5EF4-FFF2-40B4-BE49-F238E27FC236}">
                <a16:creationId xmlns:a16="http://schemas.microsoft.com/office/drawing/2014/main" id="{A583A725-AC4A-4155-969B-FF97AB7C416E}"/>
              </a:ext>
            </a:extLst>
          </p:cNvPr>
          <p:cNvSpPr txBox="1">
            <a:spLocks/>
          </p:cNvSpPr>
          <p:nvPr/>
        </p:nvSpPr>
        <p:spPr>
          <a:xfrm>
            <a:off x="298949" y="5227468"/>
            <a:ext cx="2359440" cy="858697"/>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TRF Cadre ESRAG Member WASH-RAG Member </a:t>
            </a:r>
          </a:p>
          <a:p>
            <a:pPr>
              <a:lnSpc>
                <a:spcPct val="100000"/>
              </a:lnSpc>
            </a:pPr>
            <a:r>
              <a:rPr lang="en-US"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RAGFP Member </a:t>
            </a:r>
          </a:p>
          <a:p>
            <a:pPr>
              <a:lnSpc>
                <a:spcPct val="100000"/>
              </a:lnSpc>
            </a:pPr>
            <a:r>
              <a:rPr lang="en-US" sz="12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RAGCED Member</a:t>
            </a:r>
          </a:p>
        </p:txBody>
      </p:sp>
      <p:pic>
        <p:nvPicPr>
          <p:cNvPr id="24" name="Imagen 23">
            <a:extLst>
              <a:ext uri="{FF2B5EF4-FFF2-40B4-BE49-F238E27FC236}">
                <a16:creationId xmlns:a16="http://schemas.microsoft.com/office/drawing/2014/main" id="{F100F8E3-F1CC-4F36-89BA-51C256FE142C}"/>
              </a:ext>
            </a:extLst>
          </p:cNvPr>
          <p:cNvPicPr>
            <a:picLocks noChangeAspect="1"/>
          </p:cNvPicPr>
          <p:nvPr/>
        </p:nvPicPr>
        <p:blipFill>
          <a:blip r:embed="rId6">
            <a:extLst>
              <a:ext uri="{28A0092B-C50C-407E-A947-70E740481C1C}">
                <a14:useLocalDpi xmlns:a14="http://schemas.microsoft.com/office/drawing/2010/main" val="0"/>
              </a:ext>
            </a:extLst>
          </a:blip>
          <a:srcRect l="4078" r="4078"/>
          <a:stretch/>
        </p:blipFill>
        <p:spPr>
          <a:xfrm>
            <a:off x="4946887" y="5985525"/>
            <a:ext cx="782541" cy="448006"/>
          </a:xfrm>
          <a:prstGeom prst="rect">
            <a:avLst/>
          </a:prstGeom>
        </p:spPr>
      </p:pic>
      <p:sp>
        <p:nvSpPr>
          <p:cNvPr id="20" name="CuadroTexto 19">
            <a:extLst>
              <a:ext uri="{FF2B5EF4-FFF2-40B4-BE49-F238E27FC236}">
                <a16:creationId xmlns:a16="http://schemas.microsoft.com/office/drawing/2014/main" id="{DB0F0C50-7B9D-41AB-9ED9-2DF53CA71C96}"/>
              </a:ext>
            </a:extLst>
          </p:cNvPr>
          <p:cNvSpPr txBox="1"/>
          <p:nvPr/>
        </p:nvSpPr>
        <p:spPr>
          <a:xfrm>
            <a:off x="134911" y="929390"/>
            <a:ext cx="7440704" cy="830997"/>
          </a:xfrm>
          <a:prstGeom prst="rect">
            <a:avLst/>
          </a:prstGeom>
          <a:noFill/>
        </p:spPr>
        <p:txBody>
          <a:bodyPr wrap="square" rtlCol="0">
            <a:spAutoFit/>
          </a:bodyPr>
          <a:lstStyle/>
          <a:p>
            <a:r>
              <a:rPr lang="en-US" sz="2400" b="1" dirty="0">
                <a:latin typeface="Montserrat" panose="00000500000000000000" pitchFamily="2" charset="0"/>
              </a:rPr>
              <a:t>B) Second step: Members of the Committee
</a:t>
            </a:r>
            <a:endParaRPr lang="es-MX" sz="2400" b="1" dirty="0">
              <a:latin typeface="Montserrat" panose="00000500000000000000" pitchFamily="2" charset="0"/>
            </a:endParaRPr>
          </a:p>
        </p:txBody>
      </p:sp>
      <p:sp>
        <p:nvSpPr>
          <p:cNvPr id="22" name="Marcador de contenido 1">
            <a:extLst>
              <a:ext uri="{FF2B5EF4-FFF2-40B4-BE49-F238E27FC236}">
                <a16:creationId xmlns:a16="http://schemas.microsoft.com/office/drawing/2014/main" id="{65D0A0EA-5147-4375-A1D9-B03F8707BAF6}"/>
              </a:ext>
            </a:extLst>
          </p:cNvPr>
          <p:cNvSpPr txBox="1">
            <a:spLocks/>
          </p:cNvSpPr>
          <p:nvPr/>
        </p:nvSpPr>
        <p:spPr>
          <a:xfrm>
            <a:off x="-357063" y="1379590"/>
            <a:ext cx="11132127" cy="171422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buNone/>
            </a:pPr>
            <a:r>
              <a:rPr lang="es-MX" dirty="0"/>
              <a:t>2. International </a:t>
            </a:r>
            <a:r>
              <a:rPr lang="es-MX" dirty="0" err="1"/>
              <a:t>partners</a:t>
            </a:r>
            <a:r>
              <a:rPr lang="es-MX" dirty="0"/>
              <a:t>.</a:t>
            </a:r>
          </a:p>
          <a:p>
            <a:pPr lvl="1"/>
            <a:endParaRPr lang="es-MX" dirty="0"/>
          </a:p>
        </p:txBody>
      </p:sp>
      <p:sp>
        <p:nvSpPr>
          <p:cNvPr id="23" name="Rectángulo 22">
            <a:extLst>
              <a:ext uri="{FF2B5EF4-FFF2-40B4-BE49-F238E27FC236}">
                <a16:creationId xmlns:a16="http://schemas.microsoft.com/office/drawing/2014/main" id="{A1711431-347A-44F3-8723-F5B53F573251}"/>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5" name="Marcador de contenido 1">
            <a:extLst>
              <a:ext uri="{FF2B5EF4-FFF2-40B4-BE49-F238E27FC236}">
                <a16:creationId xmlns:a16="http://schemas.microsoft.com/office/drawing/2014/main" id="{348BAD22-F6A3-44E0-936C-3CF0128C3350}"/>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26" name="Rectangle 7">
            <a:extLst>
              <a:ext uri="{FF2B5EF4-FFF2-40B4-BE49-F238E27FC236}">
                <a16:creationId xmlns:a16="http://schemas.microsoft.com/office/drawing/2014/main" id="{053AE7A3-BAC0-4B77-B4CE-8B347CD2FCC1}"/>
              </a:ext>
            </a:extLst>
          </p:cNvPr>
          <p:cNvSpPr/>
          <p:nvPr/>
        </p:nvSpPr>
        <p:spPr>
          <a:xfrm>
            <a:off x="6331592" y="1794103"/>
            <a:ext cx="2589982" cy="4659832"/>
          </a:xfrm>
          <a:prstGeom prst="rect">
            <a:avLst/>
          </a:prstGeom>
          <a:solidFill>
            <a:srgbClr val="174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27" name="TextBox 10">
            <a:extLst>
              <a:ext uri="{FF2B5EF4-FFF2-40B4-BE49-F238E27FC236}">
                <a16:creationId xmlns:a16="http://schemas.microsoft.com/office/drawing/2014/main" id="{D7F7EE4F-EB0E-4C97-AA80-F12847DF13A1}"/>
              </a:ext>
            </a:extLst>
          </p:cNvPr>
          <p:cNvSpPr txBox="1"/>
          <p:nvPr/>
        </p:nvSpPr>
        <p:spPr>
          <a:xfrm>
            <a:off x="6466415" y="4904265"/>
            <a:ext cx="2359879" cy="343427"/>
          </a:xfrm>
          <a:prstGeom prst="rect">
            <a:avLst/>
          </a:prstGeom>
          <a:noFill/>
        </p:spPr>
        <p:txBody>
          <a:bodyPr wrap="square" lIns="45720" tIns="22860" rIns="45720" bIns="22860" rtlCol="0" anchor="b" anchorCtr="0">
            <a:spAutoFit/>
          </a:bodyPr>
          <a:lstStyle/>
          <a:p>
            <a:pPr algn="ctr">
              <a:lnSpc>
                <a:spcPts val="2500"/>
              </a:lnSpc>
            </a:pPr>
            <a:r>
              <a:rPr lang="en-US" sz="1700" b="1" dirty="0">
                <a:solidFill>
                  <a:srgbClr val="FFC000"/>
                </a:solidFill>
                <a:latin typeface="Source Sans Pro Semibold" panose="020B0503030403020204" pitchFamily="34" charset="0"/>
                <a:ea typeface="Open Sans" panose="020B0606030504020204" pitchFamily="34" charset="0"/>
                <a:cs typeface="Open Sans" panose="020B0606030504020204" pitchFamily="34" charset="0"/>
              </a:rPr>
              <a:t>Jaime Machado</a:t>
            </a:r>
          </a:p>
        </p:txBody>
      </p:sp>
      <p:sp>
        <p:nvSpPr>
          <p:cNvPr id="28" name="Subtitle 2">
            <a:extLst>
              <a:ext uri="{FF2B5EF4-FFF2-40B4-BE49-F238E27FC236}">
                <a16:creationId xmlns:a16="http://schemas.microsoft.com/office/drawing/2014/main" id="{42799FD2-F8A3-49ED-8990-ED405749D7B2}"/>
              </a:ext>
            </a:extLst>
          </p:cNvPr>
          <p:cNvSpPr txBox="1">
            <a:spLocks/>
          </p:cNvSpPr>
          <p:nvPr/>
        </p:nvSpPr>
        <p:spPr>
          <a:xfrm>
            <a:off x="6466415" y="5247692"/>
            <a:ext cx="2360290" cy="503215"/>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rPr>
              <a:t>International </a:t>
            </a:r>
            <a:r>
              <a:rPr lang="es-MX" sz="1350"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Advisor</a:t>
            </a:r>
            <a:endParaRPr lang="es-MX" sz="1350"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a:lnSpc>
                <a:spcPct val="100000"/>
              </a:lnSpc>
            </a:pPr>
            <a:r>
              <a:rPr lang="es-MX" sz="1350" b="1"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Environment</a:t>
            </a:r>
            <a:r>
              <a:rPr lang="es-MX" sz="135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 CADRE</a:t>
            </a:r>
            <a:endParaRPr lang="en-US" sz="1350" b="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29" name="Shape 2872">
            <a:extLst>
              <a:ext uri="{FF2B5EF4-FFF2-40B4-BE49-F238E27FC236}">
                <a16:creationId xmlns:a16="http://schemas.microsoft.com/office/drawing/2014/main" id="{89F3CE8E-691D-465B-9B86-7D011312248F}"/>
              </a:ext>
            </a:extLst>
          </p:cNvPr>
          <p:cNvSpPr/>
          <p:nvPr/>
        </p:nvSpPr>
        <p:spPr>
          <a:xfrm>
            <a:off x="5924754" y="6070277"/>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32" name="Shape 2873">
            <a:extLst>
              <a:ext uri="{FF2B5EF4-FFF2-40B4-BE49-F238E27FC236}">
                <a16:creationId xmlns:a16="http://schemas.microsoft.com/office/drawing/2014/main" id="{0F7E5372-2853-4192-8208-9AE365CE3677}"/>
              </a:ext>
            </a:extLst>
          </p:cNvPr>
          <p:cNvSpPr/>
          <p:nvPr/>
        </p:nvSpPr>
        <p:spPr>
          <a:xfrm>
            <a:off x="6880392" y="6070277"/>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33" name="Shape 2882">
            <a:extLst>
              <a:ext uri="{FF2B5EF4-FFF2-40B4-BE49-F238E27FC236}">
                <a16:creationId xmlns:a16="http://schemas.microsoft.com/office/drawing/2014/main" id="{ACD8CD94-31EA-4888-A6BC-C43F803003E5}"/>
              </a:ext>
            </a:extLst>
          </p:cNvPr>
          <p:cNvSpPr/>
          <p:nvPr/>
        </p:nvSpPr>
        <p:spPr>
          <a:xfrm>
            <a:off x="7260841" y="6070276"/>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pic>
        <p:nvPicPr>
          <p:cNvPr id="34" name="Imagen 33">
            <a:extLst>
              <a:ext uri="{FF2B5EF4-FFF2-40B4-BE49-F238E27FC236}">
                <a16:creationId xmlns:a16="http://schemas.microsoft.com/office/drawing/2014/main" id="{BD6A1EEC-7635-4CAF-BB76-9DC2BE0A515E}"/>
              </a:ext>
            </a:extLst>
          </p:cNvPr>
          <p:cNvPicPr>
            <a:picLocks noChangeAspect="1"/>
          </p:cNvPicPr>
          <p:nvPr/>
        </p:nvPicPr>
        <p:blipFill rotWithShape="1">
          <a:blip r:embed="rId7">
            <a:extLst>
              <a:ext uri="{28A0092B-C50C-407E-A947-70E740481C1C}">
                <a14:useLocalDpi xmlns:a14="http://schemas.microsoft.com/office/drawing/2010/main" val="0"/>
              </a:ext>
            </a:extLst>
          </a:blip>
          <a:srcRect l="33240" t="7798" r="15523" b="22973"/>
          <a:stretch/>
        </p:blipFill>
        <p:spPr>
          <a:xfrm>
            <a:off x="6448665" y="1882938"/>
            <a:ext cx="2359879" cy="3021327"/>
          </a:xfrm>
          <a:prstGeom prst="rect">
            <a:avLst/>
          </a:prstGeom>
        </p:spPr>
      </p:pic>
      <p:pic>
        <p:nvPicPr>
          <p:cNvPr id="35" name="Picture 4" descr="Ver las imágenes de origen">
            <a:extLst>
              <a:ext uri="{FF2B5EF4-FFF2-40B4-BE49-F238E27FC236}">
                <a16:creationId xmlns:a16="http://schemas.microsoft.com/office/drawing/2014/main" id="{D6B31ED0-4688-4D6F-93A6-338162B521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16457" y="5869977"/>
            <a:ext cx="796832" cy="472837"/>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4">
            <a:extLst>
              <a:ext uri="{FF2B5EF4-FFF2-40B4-BE49-F238E27FC236}">
                <a16:creationId xmlns:a16="http://schemas.microsoft.com/office/drawing/2014/main" id="{D085972F-05E4-4C49-82E8-6436B78D51C8}"/>
              </a:ext>
            </a:extLst>
          </p:cNvPr>
          <p:cNvSpPr txBox="1"/>
          <p:nvPr/>
        </p:nvSpPr>
        <p:spPr>
          <a:xfrm>
            <a:off x="19075" y="6608017"/>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
        <p:nvSpPr>
          <p:cNvPr id="45" name="Rectangle 7">
            <a:extLst>
              <a:ext uri="{FF2B5EF4-FFF2-40B4-BE49-F238E27FC236}">
                <a16:creationId xmlns:a16="http://schemas.microsoft.com/office/drawing/2014/main" id="{9178B12B-42D9-499F-9A3B-DD958FD05AB0}"/>
              </a:ext>
            </a:extLst>
          </p:cNvPr>
          <p:cNvSpPr/>
          <p:nvPr/>
        </p:nvSpPr>
        <p:spPr>
          <a:xfrm>
            <a:off x="9310683" y="1829501"/>
            <a:ext cx="2589982" cy="4659832"/>
          </a:xfrm>
          <a:prstGeom prst="rect">
            <a:avLst/>
          </a:prstGeom>
          <a:solidFill>
            <a:srgbClr val="17458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latin typeface="Lato Light" panose="020F0302020204030203" pitchFamily="34" charset="0"/>
            </a:endParaRPr>
          </a:p>
        </p:txBody>
      </p:sp>
      <p:sp>
        <p:nvSpPr>
          <p:cNvPr id="46" name="TextBox 10">
            <a:extLst>
              <a:ext uri="{FF2B5EF4-FFF2-40B4-BE49-F238E27FC236}">
                <a16:creationId xmlns:a16="http://schemas.microsoft.com/office/drawing/2014/main" id="{3E921C34-FCD3-4CAE-BA78-EDB242932019}"/>
              </a:ext>
            </a:extLst>
          </p:cNvPr>
          <p:cNvSpPr txBox="1"/>
          <p:nvPr/>
        </p:nvSpPr>
        <p:spPr>
          <a:xfrm>
            <a:off x="9483363" y="5057850"/>
            <a:ext cx="2359879" cy="343427"/>
          </a:xfrm>
          <a:prstGeom prst="rect">
            <a:avLst/>
          </a:prstGeom>
          <a:noFill/>
        </p:spPr>
        <p:txBody>
          <a:bodyPr wrap="square" lIns="45720" tIns="22860" rIns="45720" bIns="22860" rtlCol="0" anchor="b" anchorCtr="0">
            <a:spAutoFit/>
          </a:bodyPr>
          <a:lstStyle/>
          <a:p>
            <a:pPr algn="ctr">
              <a:lnSpc>
                <a:spcPts val="2500"/>
              </a:lnSpc>
            </a:pPr>
            <a:r>
              <a:rPr lang="en-US" sz="1700" b="1" dirty="0">
                <a:solidFill>
                  <a:schemeClr val="bg1"/>
                </a:solidFill>
                <a:latin typeface="Source Sans Pro Semibold" panose="020B0503030403020204" pitchFamily="34" charset="0"/>
                <a:ea typeface="Open Sans" panose="020B0606030504020204" pitchFamily="34" charset="0"/>
                <a:cs typeface="Open Sans" panose="020B0606030504020204" pitchFamily="34" charset="0"/>
              </a:rPr>
              <a:t>Adrian </a:t>
            </a:r>
            <a:r>
              <a:rPr lang="en-US" sz="1700" b="1" dirty="0" err="1">
                <a:solidFill>
                  <a:schemeClr val="bg1"/>
                </a:solidFill>
                <a:latin typeface="Source Sans Pro Semibold" panose="020B0503030403020204" pitchFamily="34" charset="0"/>
                <a:ea typeface="Open Sans" panose="020B0606030504020204" pitchFamily="34" charset="0"/>
                <a:cs typeface="Open Sans" panose="020B0606030504020204" pitchFamily="34" charset="0"/>
              </a:rPr>
              <a:t>Inda</a:t>
            </a:r>
            <a:endParaRPr lang="en-US" sz="1700" b="1" dirty="0">
              <a:solidFill>
                <a:schemeClr val="bg1"/>
              </a:solidFill>
              <a:latin typeface="Source Sans Pro Semibold" panose="020B0503030403020204" pitchFamily="34" charset="0"/>
              <a:ea typeface="Open Sans" panose="020B0606030504020204" pitchFamily="34" charset="0"/>
              <a:cs typeface="Open Sans" panose="020B0606030504020204" pitchFamily="34" charset="0"/>
            </a:endParaRPr>
          </a:p>
        </p:txBody>
      </p:sp>
      <p:sp>
        <p:nvSpPr>
          <p:cNvPr id="47" name="Subtitle 2">
            <a:extLst>
              <a:ext uri="{FF2B5EF4-FFF2-40B4-BE49-F238E27FC236}">
                <a16:creationId xmlns:a16="http://schemas.microsoft.com/office/drawing/2014/main" id="{B1CB3CDB-E757-4808-A597-013E5F41D9FC}"/>
              </a:ext>
            </a:extLst>
          </p:cNvPr>
          <p:cNvSpPr txBox="1">
            <a:spLocks/>
          </p:cNvSpPr>
          <p:nvPr/>
        </p:nvSpPr>
        <p:spPr>
          <a:xfrm>
            <a:off x="9425529" y="5353686"/>
            <a:ext cx="2360290" cy="660181"/>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s-MX" sz="1350" b="1"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Environment</a:t>
            </a:r>
            <a:r>
              <a:rPr lang="es-MX" sz="135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 CADRE </a:t>
            </a:r>
          </a:p>
          <a:p>
            <a:pPr>
              <a:lnSpc>
                <a:spcPct val="100000"/>
              </a:lnSpc>
            </a:pPr>
            <a:r>
              <a:rPr lang="es-MX" sz="11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CR Jardines </a:t>
            </a:r>
            <a:r>
              <a:rPr lang="es-MX" sz="1100" b="1"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of</a:t>
            </a:r>
            <a:r>
              <a:rPr lang="es-MX" sz="11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 Cuernavaca, </a:t>
            </a:r>
            <a:r>
              <a:rPr lang="es-MX" sz="1100" b="1"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Mexico</a:t>
            </a:r>
            <a:endParaRPr lang="es-MX" sz="1100" b="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a:p>
            <a:pPr>
              <a:lnSpc>
                <a:spcPct val="100000"/>
              </a:lnSpc>
            </a:pPr>
            <a:r>
              <a:rPr lang="es-MX" sz="1100" b="1" dirty="0" err="1">
                <a:solidFill>
                  <a:schemeClr val="bg1"/>
                </a:solidFill>
                <a:latin typeface="Lato Light" panose="020F0502020204030203" pitchFamily="34" charset="0"/>
                <a:ea typeface="Lato Light" panose="020F0502020204030203" pitchFamily="34" charset="0"/>
                <a:cs typeface="Lato Light" panose="020F0502020204030203" pitchFamily="34" charset="0"/>
              </a:rPr>
              <a:t>District</a:t>
            </a:r>
            <a:r>
              <a:rPr lang="es-MX" sz="1100" b="1" dirty="0">
                <a:solidFill>
                  <a:schemeClr val="bg1"/>
                </a:solidFill>
                <a:latin typeface="Lato Light" panose="020F0502020204030203" pitchFamily="34" charset="0"/>
                <a:ea typeface="Lato Light" panose="020F0502020204030203" pitchFamily="34" charset="0"/>
                <a:cs typeface="Lato Light" panose="020F0502020204030203" pitchFamily="34" charset="0"/>
              </a:rPr>
              <a:t> 4185</a:t>
            </a:r>
            <a:endParaRPr lang="en-US" sz="1100" b="1" dirty="0">
              <a:solidFill>
                <a:schemeClr val="bg1"/>
              </a:solidFill>
              <a:latin typeface="Lato Light" panose="020F0502020204030203" pitchFamily="34" charset="0"/>
              <a:ea typeface="Lato Light" panose="020F0502020204030203" pitchFamily="34" charset="0"/>
              <a:cs typeface="Lato Light" panose="020F0502020204030203" pitchFamily="34" charset="0"/>
            </a:endParaRPr>
          </a:p>
        </p:txBody>
      </p:sp>
      <p:sp>
        <p:nvSpPr>
          <p:cNvPr id="48" name="Shape 2872">
            <a:extLst>
              <a:ext uri="{FF2B5EF4-FFF2-40B4-BE49-F238E27FC236}">
                <a16:creationId xmlns:a16="http://schemas.microsoft.com/office/drawing/2014/main" id="{4CDBE482-CB13-495C-9F76-25C7DE2D83F9}"/>
              </a:ext>
            </a:extLst>
          </p:cNvPr>
          <p:cNvSpPr/>
          <p:nvPr/>
        </p:nvSpPr>
        <p:spPr>
          <a:xfrm>
            <a:off x="9479034" y="6105675"/>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40" y="7246"/>
                  <a:pt x="15108" y="7411"/>
                  <a:pt x="14650" y="7499"/>
                </a:cubicBezTo>
                <a:cubicBezTo>
                  <a:pt x="14282" y="7114"/>
                  <a:pt x="13759" y="6874"/>
                  <a:pt x="13180" y="6874"/>
                </a:cubicBezTo>
                <a:cubicBezTo>
                  <a:pt x="12067" y="6874"/>
                  <a:pt x="11165" y="7762"/>
                  <a:pt x="11165" y="8856"/>
                </a:cubicBezTo>
                <a:cubicBezTo>
                  <a:pt x="11165" y="9011"/>
                  <a:pt x="11183" y="9162"/>
                  <a:pt x="11217" y="9308"/>
                </a:cubicBezTo>
                <a:cubicBezTo>
                  <a:pt x="9543" y="9225"/>
                  <a:pt x="8059" y="8436"/>
                  <a:pt x="7066" y="7236"/>
                </a:cubicBezTo>
                <a:cubicBezTo>
                  <a:pt x="6892" y="7529"/>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1"/>
                  <a:pt x="7483" y="11638"/>
                </a:cubicBezTo>
                <a:cubicBezTo>
                  <a:pt x="7739" y="12426"/>
                  <a:pt x="8482" y="12999"/>
                  <a:pt x="9364" y="13015"/>
                </a:cubicBezTo>
                <a:cubicBezTo>
                  <a:pt x="8674" y="13547"/>
                  <a:pt x="7806" y="13863"/>
                  <a:pt x="6862" y="13863"/>
                </a:cubicBezTo>
                <a:cubicBezTo>
                  <a:pt x="6699" y="13863"/>
                  <a:pt x="6539" y="13855"/>
                  <a:pt x="6382" y="13837"/>
                </a:cubicBezTo>
                <a:cubicBezTo>
                  <a:pt x="7273" y="14398"/>
                  <a:pt x="8332" y="14727"/>
                  <a:pt x="9470" y="14727"/>
                </a:cubicBezTo>
                <a:cubicBezTo>
                  <a:pt x="13174" y="14727"/>
                  <a:pt x="15200" y="11706"/>
                  <a:pt x="15200" y="9086"/>
                </a:cubicBezTo>
                <a:cubicBezTo>
                  <a:pt x="15200" y="9000"/>
                  <a:pt x="15199" y="8914"/>
                  <a:pt x="15195" y="8829"/>
                </a:cubicBezTo>
                <a:cubicBezTo>
                  <a:pt x="15588" y="8550"/>
                  <a:pt x="15930" y="8201"/>
                  <a:pt x="16200" y="7804"/>
                </a:cubicBezTo>
                <a:cubicBezTo>
                  <a:pt x="15839" y="7960"/>
                  <a:pt x="15451" y="8067"/>
                  <a:pt x="15043" y="8115"/>
                </a:cubicBezTo>
                <a:cubicBezTo>
                  <a:pt x="15459" y="7870"/>
                  <a:pt x="15778" y="7482"/>
                  <a:pt x="15929" y="7018"/>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49" name="Shape 2873">
            <a:extLst>
              <a:ext uri="{FF2B5EF4-FFF2-40B4-BE49-F238E27FC236}">
                <a16:creationId xmlns:a16="http://schemas.microsoft.com/office/drawing/2014/main" id="{42299E42-5B7C-4757-8447-DA6643A10694}"/>
              </a:ext>
            </a:extLst>
          </p:cNvPr>
          <p:cNvSpPr/>
          <p:nvPr/>
        </p:nvSpPr>
        <p:spPr>
          <a:xfrm>
            <a:off x="9859483" y="6105675"/>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8" y="6381"/>
                  <a:pt x="9816" y="7120"/>
                  <a:pt x="9816" y="8363"/>
                </a:cubicBezTo>
                <a:lnTo>
                  <a:pt x="9816" y="9322"/>
                </a:lnTo>
                <a:lnTo>
                  <a:pt x="8837" y="9322"/>
                </a:lnTo>
                <a:lnTo>
                  <a:pt x="8837" y="10800"/>
                </a:lnTo>
                <a:lnTo>
                  <a:pt x="9816" y="10800"/>
                </a:lnTo>
                <a:lnTo>
                  <a:pt x="9816"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sp>
        <p:nvSpPr>
          <p:cNvPr id="50" name="Shape 2882">
            <a:extLst>
              <a:ext uri="{FF2B5EF4-FFF2-40B4-BE49-F238E27FC236}">
                <a16:creationId xmlns:a16="http://schemas.microsoft.com/office/drawing/2014/main" id="{67EFFB1A-9A7D-4E90-80AD-D575FC4F2597}"/>
              </a:ext>
            </a:extLst>
          </p:cNvPr>
          <p:cNvSpPr/>
          <p:nvPr/>
        </p:nvSpPr>
        <p:spPr>
          <a:xfrm>
            <a:off x="10239932" y="6105674"/>
            <a:ext cx="229312" cy="229312"/>
          </a:xfrm>
          <a:custGeom>
            <a:avLst/>
            <a:gdLst/>
            <a:ahLst/>
            <a:cxnLst>
              <a:cxn ang="0">
                <a:pos x="wd2" y="hd2"/>
              </a:cxn>
              <a:cxn ang="5400000">
                <a:pos x="wd2" y="hd2"/>
              </a:cxn>
              <a:cxn ang="10800000">
                <a:pos x="wd2" y="hd2"/>
              </a:cxn>
              <a:cxn ang="16200000">
                <a:pos x="wd2" y="hd2"/>
              </a:cxn>
            </a:cxnLst>
            <a:rect l="0" t="0" r="r" b="b"/>
            <a:pathLst>
              <a:path w="21600" h="21600" extrusionOk="0">
                <a:moveTo>
                  <a:pt x="14727" y="13745"/>
                </a:moveTo>
                <a:cubicBezTo>
                  <a:pt x="14727" y="14288"/>
                  <a:pt x="14287" y="14727"/>
                  <a:pt x="13745" y="14727"/>
                </a:cubicBezTo>
                <a:lnTo>
                  <a:pt x="7855" y="14727"/>
                </a:lnTo>
                <a:cubicBezTo>
                  <a:pt x="7313" y="14727"/>
                  <a:pt x="6873" y="14288"/>
                  <a:pt x="6873" y="13745"/>
                </a:cubicBezTo>
                <a:lnTo>
                  <a:pt x="6873" y="10309"/>
                </a:lnTo>
                <a:lnTo>
                  <a:pt x="7904" y="10309"/>
                </a:lnTo>
                <a:cubicBezTo>
                  <a:pt x="7877" y="10470"/>
                  <a:pt x="7855" y="10632"/>
                  <a:pt x="7855" y="10800"/>
                </a:cubicBezTo>
                <a:cubicBezTo>
                  <a:pt x="7855" y="12427"/>
                  <a:pt x="9173" y="13745"/>
                  <a:pt x="10800" y="13745"/>
                </a:cubicBezTo>
                <a:cubicBezTo>
                  <a:pt x="12427" y="13745"/>
                  <a:pt x="13745" y="12427"/>
                  <a:pt x="13745" y="10800"/>
                </a:cubicBezTo>
                <a:cubicBezTo>
                  <a:pt x="13745" y="10632"/>
                  <a:pt x="13723" y="10470"/>
                  <a:pt x="13696" y="10309"/>
                </a:cubicBezTo>
                <a:lnTo>
                  <a:pt x="14727" y="10309"/>
                </a:lnTo>
                <a:cubicBezTo>
                  <a:pt x="14727" y="10309"/>
                  <a:pt x="14727" y="13745"/>
                  <a:pt x="14727" y="13745"/>
                </a:cubicBezTo>
                <a:close/>
                <a:moveTo>
                  <a:pt x="10800" y="8836"/>
                </a:moveTo>
                <a:cubicBezTo>
                  <a:pt x="11884" y="8836"/>
                  <a:pt x="12764" y="9716"/>
                  <a:pt x="12764" y="10800"/>
                </a:cubicBezTo>
                <a:cubicBezTo>
                  <a:pt x="12764" y="11884"/>
                  <a:pt x="11884" y="12764"/>
                  <a:pt x="10800" y="12764"/>
                </a:cubicBezTo>
                <a:cubicBezTo>
                  <a:pt x="9716" y="12764"/>
                  <a:pt x="8836" y="11884"/>
                  <a:pt x="8836" y="10800"/>
                </a:cubicBezTo>
                <a:cubicBezTo>
                  <a:pt x="8836" y="9716"/>
                  <a:pt x="9716" y="8836"/>
                  <a:pt x="10800" y="8836"/>
                </a:cubicBezTo>
                <a:moveTo>
                  <a:pt x="12764" y="7364"/>
                </a:moveTo>
                <a:lnTo>
                  <a:pt x="14236" y="7364"/>
                </a:lnTo>
                <a:lnTo>
                  <a:pt x="14236" y="8836"/>
                </a:lnTo>
                <a:lnTo>
                  <a:pt x="12764" y="8836"/>
                </a:lnTo>
                <a:cubicBezTo>
                  <a:pt x="12764" y="8836"/>
                  <a:pt x="12764" y="7364"/>
                  <a:pt x="12764" y="7364"/>
                </a:cubicBezTo>
                <a:close/>
                <a:moveTo>
                  <a:pt x="13745" y="5891"/>
                </a:moveTo>
                <a:lnTo>
                  <a:pt x="7855" y="5891"/>
                </a:lnTo>
                <a:cubicBezTo>
                  <a:pt x="6770" y="5891"/>
                  <a:pt x="5891" y="6770"/>
                  <a:pt x="5891" y="7855"/>
                </a:cubicBezTo>
                <a:lnTo>
                  <a:pt x="5891" y="13745"/>
                </a:lnTo>
                <a:cubicBezTo>
                  <a:pt x="5891" y="14830"/>
                  <a:pt x="6770" y="15709"/>
                  <a:pt x="7855" y="15709"/>
                </a:cubicBezTo>
                <a:lnTo>
                  <a:pt x="13745" y="15709"/>
                </a:lnTo>
                <a:cubicBezTo>
                  <a:pt x="14830" y="15709"/>
                  <a:pt x="15709" y="14830"/>
                  <a:pt x="15709" y="13745"/>
                </a:cubicBezTo>
                <a:lnTo>
                  <a:pt x="15709" y="7855"/>
                </a:lnTo>
                <a:cubicBezTo>
                  <a:pt x="15709" y="6770"/>
                  <a:pt x="14830" y="5891"/>
                  <a:pt x="13745" y="5891"/>
                </a:cubicBezTo>
                <a:moveTo>
                  <a:pt x="20618" y="19636"/>
                </a:moveTo>
                <a:cubicBezTo>
                  <a:pt x="20618" y="20178"/>
                  <a:pt x="20178" y="20618"/>
                  <a:pt x="19636" y="20618"/>
                </a:cubicBezTo>
                <a:lnTo>
                  <a:pt x="1964" y="20618"/>
                </a:lnTo>
                <a:cubicBezTo>
                  <a:pt x="1422" y="20618"/>
                  <a:pt x="982" y="20178"/>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accent5"/>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solidFill>
                <a:schemeClr val="bg1"/>
              </a:solidFill>
              <a:latin typeface="Source Sans Pro Semibold" panose="020B0503030403020204" pitchFamily="34" charset="0"/>
              <a:ea typeface="Source Sans Pro SemiBold" panose="020B0603030403020204" pitchFamily="34" charset="0"/>
              <a:cs typeface="Open Sans Semibold" charset="0"/>
            </a:endParaRPr>
          </a:p>
        </p:txBody>
      </p:sp>
      <p:pic>
        <p:nvPicPr>
          <p:cNvPr id="51" name="Imagen 50">
            <a:extLst>
              <a:ext uri="{FF2B5EF4-FFF2-40B4-BE49-F238E27FC236}">
                <a16:creationId xmlns:a16="http://schemas.microsoft.com/office/drawing/2014/main" id="{103ACDD3-1B7B-4001-B4BA-A3C9BDFAD114}"/>
              </a:ext>
            </a:extLst>
          </p:cNvPr>
          <p:cNvPicPr>
            <a:picLocks noChangeAspect="1"/>
          </p:cNvPicPr>
          <p:nvPr/>
        </p:nvPicPr>
        <p:blipFill rotWithShape="1">
          <a:blip r:embed="rId9">
            <a:extLst>
              <a:ext uri="{28A0092B-C50C-407E-A947-70E740481C1C}">
                <a14:useLocalDpi xmlns:a14="http://schemas.microsoft.com/office/drawing/2010/main" val="0"/>
              </a:ext>
            </a:extLst>
          </a:blip>
          <a:srcRect l="27043" t="2894" r="11755" b="39236"/>
          <a:stretch/>
        </p:blipFill>
        <p:spPr>
          <a:xfrm>
            <a:off x="9671249" y="2066528"/>
            <a:ext cx="2024904" cy="287376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2" name="Imagen 51" descr="Imagen que contiene Forma&#10;&#10;Descripción generada automáticamente">
            <a:extLst>
              <a:ext uri="{FF2B5EF4-FFF2-40B4-BE49-F238E27FC236}">
                <a16:creationId xmlns:a16="http://schemas.microsoft.com/office/drawing/2014/main" id="{F144B259-3222-499E-BC3F-B5D4D425820E}"/>
              </a:ext>
            </a:extLst>
          </p:cNvPr>
          <p:cNvPicPr>
            <a:picLocks noChangeAspect="1"/>
          </p:cNvPicPr>
          <p:nvPr/>
        </p:nvPicPr>
        <p:blipFill rotWithShape="1">
          <a:blip r:embed="rId5">
            <a:extLst>
              <a:ext uri="{28A0092B-C50C-407E-A947-70E740481C1C}">
                <a14:useLocalDpi xmlns:a14="http://schemas.microsoft.com/office/drawing/2010/main" val="0"/>
              </a:ext>
            </a:extLst>
          </a:blip>
          <a:srcRect b="12866"/>
          <a:stretch/>
        </p:blipFill>
        <p:spPr>
          <a:xfrm>
            <a:off x="10907823" y="5998106"/>
            <a:ext cx="661367" cy="378634"/>
          </a:xfrm>
          <a:prstGeom prst="rect">
            <a:avLst/>
          </a:prstGeom>
        </p:spPr>
      </p:pic>
    </p:spTree>
    <p:extLst>
      <p:ext uri="{BB962C8B-B14F-4D97-AF65-F5344CB8AC3E}">
        <p14:creationId xmlns:p14="http://schemas.microsoft.com/office/powerpoint/2010/main" val="33385797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05B5C261-0B74-463D-98B1-7955839942B2}"/>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Marcador de contenido 1">
            <a:extLst>
              <a:ext uri="{FF2B5EF4-FFF2-40B4-BE49-F238E27FC236}">
                <a16:creationId xmlns:a16="http://schemas.microsoft.com/office/drawing/2014/main" id="{929C36DE-E379-4EAB-89BE-44599BF02AAE}"/>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17" name="Rectángulo 16">
            <a:extLst>
              <a:ext uri="{FF2B5EF4-FFF2-40B4-BE49-F238E27FC236}">
                <a16:creationId xmlns:a16="http://schemas.microsoft.com/office/drawing/2014/main" id="{1C46C638-99A2-4DF6-9A73-4F9390D3E453}"/>
              </a:ext>
            </a:extLst>
          </p:cNvPr>
          <p:cNvSpPr/>
          <p:nvPr/>
        </p:nvSpPr>
        <p:spPr>
          <a:xfrm>
            <a:off x="1" y="820740"/>
            <a:ext cx="12192000" cy="55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Marcador de contenido 1">
            <a:extLst>
              <a:ext uri="{FF2B5EF4-FFF2-40B4-BE49-F238E27FC236}">
                <a16:creationId xmlns:a16="http://schemas.microsoft.com/office/drawing/2014/main" id="{E837D7FE-8668-49F2-BCE9-432A838BB454}"/>
              </a:ext>
            </a:extLst>
          </p:cNvPr>
          <p:cNvSpPr>
            <a:spLocks noGrp="1"/>
          </p:cNvSpPr>
          <p:nvPr>
            <p:ph idx="1"/>
          </p:nvPr>
        </p:nvSpPr>
        <p:spPr>
          <a:xfrm>
            <a:off x="221673" y="1307870"/>
            <a:ext cx="11132127" cy="498492"/>
          </a:xfrm>
        </p:spPr>
        <p:txBody>
          <a:bodyPr>
            <a:normAutofit/>
          </a:bodyPr>
          <a:lstStyle/>
          <a:p>
            <a:pPr lvl="1">
              <a:buFont typeface="+mj-lt"/>
              <a:buAutoNum type="arabicPeriod" startAt="3"/>
            </a:pPr>
            <a:r>
              <a:rPr lang="es-MX" dirty="0" err="1"/>
              <a:t>Potential</a:t>
            </a:r>
            <a:r>
              <a:rPr lang="es-MX" dirty="0"/>
              <a:t> </a:t>
            </a:r>
            <a:r>
              <a:rPr lang="es-MX" dirty="0" err="1"/>
              <a:t>Strategic</a:t>
            </a:r>
            <a:r>
              <a:rPr lang="es-MX" dirty="0"/>
              <a:t> </a:t>
            </a:r>
            <a:r>
              <a:rPr lang="es-MX" dirty="0" err="1"/>
              <a:t>Allies</a:t>
            </a:r>
            <a:endParaRPr lang="es-MX" dirty="0"/>
          </a:p>
        </p:txBody>
      </p:sp>
      <p:pic>
        <p:nvPicPr>
          <p:cNvPr id="12" name="Imagen 11" descr="Interfaz de usuario gráfica&#10;&#10;Descripción generada automáticamente con confianza media">
            <a:extLst>
              <a:ext uri="{FF2B5EF4-FFF2-40B4-BE49-F238E27FC236}">
                <a16:creationId xmlns:a16="http://schemas.microsoft.com/office/drawing/2014/main" id="{4B603D70-D239-4080-BF0D-7D26D0089175}"/>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34950" y="2176873"/>
            <a:ext cx="2307575" cy="1030167"/>
          </a:xfrm>
          <a:prstGeom prst="rect">
            <a:avLst/>
          </a:prstGeom>
        </p:spPr>
      </p:pic>
      <p:pic>
        <p:nvPicPr>
          <p:cNvPr id="5" name="Imagen 4">
            <a:extLst>
              <a:ext uri="{FF2B5EF4-FFF2-40B4-BE49-F238E27FC236}">
                <a16:creationId xmlns:a16="http://schemas.microsoft.com/office/drawing/2014/main" id="{8FCBFCCF-36A9-4C5B-B1F1-85EB9EB4B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0760" y="2264405"/>
            <a:ext cx="1712882" cy="892004"/>
          </a:xfrm>
          <a:prstGeom prst="rect">
            <a:avLst/>
          </a:prstGeom>
        </p:spPr>
      </p:pic>
      <p:pic>
        <p:nvPicPr>
          <p:cNvPr id="8" name="Imagen 7">
            <a:extLst>
              <a:ext uri="{FF2B5EF4-FFF2-40B4-BE49-F238E27FC236}">
                <a16:creationId xmlns:a16="http://schemas.microsoft.com/office/drawing/2014/main" id="{FBC1134F-9ACE-4AB5-93FD-4FBC0F303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7855" y="2307772"/>
            <a:ext cx="1581830" cy="856454"/>
          </a:xfrm>
          <a:prstGeom prst="rect">
            <a:avLst/>
          </a:prstGeom>
        </p:spPr>
      </p:pic>
      <p:pic>
        <p:nvPicPr>
          <p:cNvPr id="11" name="Imagen 10">
            <a:extLst>
              <a:ext uri="{FF2B5EF4-FFF2-40B4-BE49-F238E27FC236}">
                <a16:creationId xmlns:a16="http://schemas.microsoft.com/office/drawing/2014/main" id="{D1DDB712-4959-4F5F-AE5E-A4185B0A20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7836" y="2259531"/>
            <a:ext cx="1478711" cy="896877"/>
          </a:xfrm>
          <a:prstGeom prst="rect">
            <a:avLst/>
          </a:prstGeom>
        </p:spPr>
      </p:pic>
      <p:sp>
        <p:nvSpPr>
          <p:cNvPr id="18" name="CuadroTexto 17">
            <a:extLst>
              <a:ext uri="{FF2B5EF4-FFF2-40B4-BE49-F238E27FC236}">
                <a16:creationId xmlns:a16="http://schemas.microsoft.com/office/drawing/2014/main" id="{4B689F83-7BE6-43F4-BCAD-3A9B161A8B16}"/>
              </a:ext>
            </a:extLst>
          </p:cNvPr>
          <p:cNvSpPr txBox="1"/>
          <p:nvPr/>
        </p:nvSpPr>
        <p:spPr>
          <a:xfrm>
            <a:off x="251652" y="903238"/>
            <a:ext cx="7440704" cy="830997"/>
          </a:xfrm>
          <a:prstGeom prst="rect">
            <a:avLst/>
          </a:prstGeom>
          <a:noFill/>
        </p:spPr>
        <p:txBody>
          <a:bodyPr wrap="square" rtlCol="0">
            <a:spAutoFit/>
          </a:bodyPr>
          <a:lstStyle/>
          <a:p>
            <a:r>
              <a:rPr lang="en-US" sz="2400" b="1" dirty="0">
                <a:latin typeface="Montserrat" panose="00000500000000000000" pitchFamily="2" charset="0"/>
              </a:rPr>
              <a:t>B) Second step: Members of the Committee
</a:t>
            </a:r>
            <a:endParaRPr lang="es-MX" sz="2400" b="1" dirty="0">
              <a:latin typeface="Montserrat" panose="00000500000000000000" pitchFamily="2" charset="0"/>
            </a:endParaRPr>
          </a:p>
        </p:txBody>
      </p:sp>
      <p:pic>
        <p:nvPicPr>
          <p:cNvPr id="1028" name="Picture 4" descr="Noticias | H. Ayuntamiento de Boca del Río">
            <a:extLst>
              <a:ext uri="{FF2B5EF4-FFF2-40B4-BE49-F238E27FC236}">
                <a16:creationId xmlns:a16="http://schemas.microsoft.com/office/drawing/2014/main" id="{4C7A17A1-C43E-4076-AE59-A7543F508804}"/>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t="24164" b="11610"/>
          <a:stretch/>
        </p:blipFill>
        <p:spPr bwMode="auto">
          <a:xfrm>
            <a:off x="4423569" y="4877981"/>
            <a:ext cx="1906893" cy="122470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obierno del Estado de Veracruz de Ignacio de la Llave">
            <a:extLst>
              <a:ext uri="{FF2B5EF4-FFF2-40B4-BE49-F238E27FC236}">
                <a16:creationId xmlns:a16="http://schemas.microsoft.com/office/drawing/2014/main" id="{810D091F-FCCD-4825-A962-41A7EA72DF33}"/>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34950" y="3536434"/>
            <a:ext cx="2427881" cy="1046225"/>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descr="Un dibujo de una cara feliz&#10;&#10;Descripción generada automáticamente con confianza baja">
            <a:extLst>
              <a:ext uri="{FF2B5EF4-FFF2-40B4-BE49-F238E27FC236}">
                <a16:creationId xmlns:a16="http://schemas.microsoft.com/office/drawing/2014/main" id="{1218AF86-ED5F-4F72-8C6C-9343B8D67D73}"/>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25005" y="3702520"/>
            <a:ext cx="2567002" cy="771543"/>
          </a:xfrm>
          <a:prstGeom prst="rect">
            <a:avLst/>
          </a:prstGeom>
        </p:spPr>
      </p:pic>
      <p:pic>
        <p:nvPicPr>
          <p:cNvPr id="4" name="Imagen 3" descr="Un dibujo de una cara feliz&#10;&#10;Descripción generada automáticamente con confianza baja">
            <a:extLst>
              <a:ext uri="{FF2B5EF4-FFF2-40B4-BE49-F238E27FC236}">
                <a16:creationId xmlns:a16="http://schemas.microsoft.com/office/drawing/2014/main" id="{862B03A3-7CC0-4BBC-93BB-CB9389806EFC}"/>
              </a:ext>
            </a:extLst>
          </p:cNvPr>
          <p:cNvPicPr>
            <a:picLocks noChangeAspect="1"/>
          </p:cNvPicPr>
          <p:nvPr/>
        </p:nvPicPr>
        <p:blipFill>
          <a:blip r:embed="rId10">
            <a:clrChange>
              <a:clrFrom>
                <a:srgbClr val="F7F7F7"/>
              </a:clrFrom>
              <a:clrTo>
                <a:srgbClr val="F7F7F7">
                  <a:alpha val="0"/>
                </a:srgbClr>
              </a:clrTo>
            </a:clrChange>
            <a:extLst>
              <a:ext uri="{28A0092B-C50C-407E-A947-70E740481C1C}">
                <a14:useLocalDpi xmlns:a14="http://schemas.microsoft.com/office/drawing/2010/main" val="0"/>
              </a:ext>
            </a:extLst>
          </a:blip>
          <a:stretch>
            <a:fillRect/>
          </a:stretch>
        </p:blipFill>
        <p:spPr>
          <a:xfrm>
            <a:off x="6903635" y="5051639"/>
            <a:ext cx="3392992" cy="631709"/>
          </a:xfrm>
          <a:prstGeom prst="rect">
            <a:avLst/>
          </a:prstGeom>
        </p:spPr>
      </p:pic>
      <p:pic>
        <p:nvPicPr>
          <p:cNvPr id="6" name="Imagen 5" descr="Logotipo, nombre de la empresa&#10;&#10;Descripción generada automáticamente">
            <a:extLst>
              <a:ext uri="{FF2B5EF4-FFF2-40B4-BE49-F238E27FC236}">
                <a16:creationId xmlns:a16="http://schemas.microsoft.com/office/drawing/2014/main" id="{5B8FA953-E784-4D76-A503-E7A9454E0695}"/>
              </a:ext>
            </a:extLst>
          </p:cNvPr>
          <p:cNvPicPr>
            <a:picLocks noChangeAspect="1"/>
          </p:cNvPicPr>
          <p:nvPr/>
        </p:nvPicPr>
        <p:blipFill rotWithShape="1">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1895373" y="4756093"/>
            <a:ext cx="1807016" cy="1391041"/>
          </a:xfrm>
          <a:prstGeom prst="rect">
            <a:avLst/>
          </a:prstGeom>
        </p:spPr>
      </p:pic>
      <p:pic>
        <p:nvPicPr>
          <p:cNvPr id="10" name="Imagen 9" descr="Diagrama&#10;&#10;Descripción generada automáticamente">
            <a:extLst>
              <a:ext uri="{FF2B5EF4-FFF2-40B4-BE49-F238E27FC236}">
                <a16:creationId xmlns:a16="http://schemas.microsoft.com/office/drawing/2014/main" id="{B32634D1-5175-4B41-8122-B03F9320BBF2}"/>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t="6953" b="7388"/>
          <a:stretch/>
        </p:blipFill>
        <p:spPr>
          <a:xfrm>
            <a:off x="2906626" y="3301884"/>
            <a:ext cx="1807016" cy="1547885"/>
          </a:xfrm>
          <a:prstGeom prst="rect">
            <a:avLst/>
          </a:prstGeom>
        </p:spPr>
      </p:pic>
      <p:pic>
        <p:nvPicPr>
          <p:cNvPr id="16" name="Imagen 15" descr="Interfaz de usuario gráfica, Texto, Sitio web&#10;&#10;Descripción generada automáticamente">
            <a:extLst>
              <a:ext uri="{FF2B5EF4-FFF2-40B4-BE49-F238E27FC236}">
                <a16:creationId xmlns:a16="http://schemas.microsoft.com/office/drawing/2014/main" id="{6B36C8CF-BEEB-4CA0-B7CA-FC3FA7653D24}"/>
              </a:ext>
            </a:extLst>
          </p:cNvPr>
          <p:cNvPicPr>
            <a:picLocks noChangeAspect="1"/>
          </p:cNvPicPr>
          <p:nvPr/>
        </p:nvPicPr>
        <p:blipFill rotWithShape="1">
          <a:blip r:embed="rId13">
            <a:extLst>
              <a:ext uri="{28A0092B-C50C-407E-A947-70E740481C1C}">
                <a14:useLocalDpi xmlns:a14="http://schemas.microsoft.com/office/drawing/2010/main" val="0"/>
              </a:ext>
            </a:extLst>
          </a:blip>
          <a:srcRect/>
          <a:stretch/>
        </p:blipFill>
        <p:spPr>
          <a:xfrm>
            <a:off x="617836" y="3536724"/>
            <a:ext cx="1588131" cy="1073893"/>
          </a:xfrm>
          <a:prstGeom prst="rect">
            <a:avLst/>
          </a:prstGeom>
        </p:spPr>
      </p:pic>
      <p:sp>
        <p:nvSpPr>
          <p:cNvPr id="19" name="TextBox 34">
            <a:extLst>
              <a:ext uri="{FF2B5EF4-FFF2-40B4-BE49-F238E27FC236}">
                <a16:creationId xmlns:a16="http://schemas.microsoft.com/office/drawing/2014/main" id="{2648CE8C-E17E-405C-947E-953DB6FE3926}"/>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30243782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AD03298B-69E8-4549-AD0D-AAF6175D50BC}"/>
              </a:ext>
            </a:extLst>
          </p:cNvPr>
          <p:cNvSpPr/>
          <p:nvPr/>
        </p:nvSpPr>
        <p:spPr>
          <a:xfrm>
            <a:off x="0" y="900332"/>
            <a:ext cx="12192000" cy="569443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contenido 1">
            <a:extLst>
              <a:ext uri="{FF2B5EF4-FFF2-40B4-BE49-F238E27FC236}">
                <a16:creationId xmlns:a16="http://schemas.microsoft.com/office/drawing/2014/main" id="{51191509-FF37-4EC8-818F-3F46CDC18AC9}"/>
              </a:ext>
            </a:extLst>
          </p:cNvPr>
          <p:cNvSpPr>
            <a:spLocks noGrp="1"/>
          </p:cNvSpPr>
          <p:nvPr>
            <p:ph idx="4294967295"/>
          </p:nvPr>
        </p:nvSpPr>
        <p:spPr>
          <a:xfrm>
            <a:off x="305208" y="2684872"/>
            <a:ext cx="5296309" cy="3437222"/>
          </a:xfrm>
        </p:spPr>
        <p:txBody>
          <a:bodyPr>
            <a:normAutofit/>
          </a:bodyPr>
          <a:lstStyle/>
          <a:p>
            <a:pPr algn="just">
              <a:buFont typeface="+mj-lt"/>
              <a:buAutoNum type="alphaLcPeriod"/>
            </a:pPr>
            <a:r>
              <a:rPr lang="en-US" sz="2000" dirty="0">
                <a:solidFill>
                  <a:schemeClr val="bg1"/>
                </a:solidFill>
              </a:rPr>
              <a:t>Artificial reefs = viable option to conserve and recover natural marine ecosystems.
This project would be the first artificial reef promoted by a Rotary Club in Mexico.</a:t>
            </a:r>
            <a:endParaRPr lang="es-MX" sz="2000" dirty="0">
              <a:solidFill>
                <a:schemeClr val="bg1"/>
              </a:solidFill>
            </a:endParaRPr>
          </a:p>
        </p:txBody>
      </p:sp>
      <p:sp>
        <p:nvSpPr>
          <p:cNvPr id="6" name="CuadroTexto 5">
            <a:extLst>
              <a:ext uri="{FF2B5EF4-FFF2-40B4-BE49-F238E27FC236}">
                <a16:creationId xmlns:a16="http://schemas.microsoft.com/office/drawing/2014/main" id="{6FF38292-0649-448F-B0CC-E88CFEAA43CE}"/>
              </a:ext>
            </a:extLst>
          </p:cNvPr>
          <p:cNvSpPr txBox="1"/>
          <p:nvPr/>
        </p:nvSpPr>
        <p:spPr>
          <a:xfrm>
            <a:off x="5388047" y="5387259"/>
            <a:ext cx="6498745" cy="523220"/>
          </a:xfrm>
          <a:prstGeom prst="rect">
            <a:avLst/>
          </a:prstGeom>
          <a:noFill/>
        </p:spPr>
        <p:txBody>
          <a:bodyPr wrap="square" rtlCol="0">
            <a:spAutoFit/>
          </a:bodyPr>
          <a:lstStyle/>
          <a:p>
            <a:pPr algn="ctr"/>
            <a:r>
              <a:rPr lang="en-US" sz="1400">
                <a:solidFill>
                  <a:schemeClr val="bg1"/>
                </a:solidFill>
                <a:latin typeface="Montserrat" panose="02000505000000020004" pitchFamily="2" charset="0"/>
              </a:rPr>
              <a:t>Image 1: Ship as an artificial reef
</a:t>
            </a:r>
            <a:endParaRPr lang="es-MX" sz="1400" dirty="0">
              <a:solidFill>
                <a:schemeClr val="bg1"/>
              </a:solidFill>
              <a:latin typeface="Montserrat" panose="02000505000000020004" pitchFamily="2" charset="0"/>
            </a:endParaRPr>
          </a:p>
        </p:txBody>
      </p:sp>
      <p:pic>
        <p:nvPicPr>
          <p:cNvPr id="5" name="Imagen 4">
            <a:extLst>
              <a:ext uri="{FF2B5EF4-FFF2-40B4-BE49-F238E27FC236}">
                <a16:creationId xmlns:a16="http://schemas.microsoft.com/office/drawing/2014/main" id="{E4F1648A-5E26-44B7-B2F2-4ED4F849760D}"/>
              </a:ext>
            </a:extLst>
          </p:cNvPr>
          <p:cNvPicPr>
            <a:picLocks noChangeAspect="1"/>
          </p:cNvPicPr>
          <p:nvPr/>
        </p:nvPicPr>
        <p:blipFill rotWithShape="1">
          <a:blip r:embed="rId3"/>
          <a:srcRect l="19435" t="19677" r="2037" b="13438"/>
          <a:stretch/>
        </p:blipFill>
        <p:spPr>
          <a:xfrm>
            <a:off x="6096000" y="2212203"/>
            <a:ext cx="5615177" cy="29516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Marcador de contenido 1">
            <a:extLst>
              <a:ext uri="{FF2B5EF4-FFF2-40B4-BE49-F238E27FC236}">
                <a16:creationId xmlns:a16="http://schemas.microsoft.com/office/drawing/2014/main" id="{E04F0EB7-8192-46E3-BF80-262B87D0329E}"/>
              </a:ext>
            </a:extLst>
          </p:cNvPr>
          <p:cNvSpPr txBox="1">
            <a:spLocks/>
          </p:cNvSpPr>
          <p:nvPr/>
        </p:nvSpPr>
        <p:spPr>
          <a:xfrm>
            <a:off x="-160536" y="1962957"/>
            <a:ext cx="5728961" cy="498492"/>
          </a:xfrm>
          <a:prstGeom prst="rect">
            <a:avLst/>
          </a:prstGeom>
        </p:spPr>
        <p:txBody>
          <a:bodyPr>
            <a:no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buNone/>
            </a:pPr>
            <a:r>
              <a:rPr lang="es-MX" b="1" dirty="0" err="1">
                <a:solidFill>
                  <a:schemeClr val="bg1"/>
                </a:solidFill>
              </a:rPr>
              <a:t>Background</a:t>
            </a:r>
            <a:r>
              <a:rPr lang="es-MX" b="1" dirty="0">
                <a:solidFill>
                  <a:schemeClr val="bg1"/>
                </a:solidFill>
              </a:rPr>
              <a:t>
</a:t>
            </a:r>
          </a:p>
        </p:txBody>
      </p:sp>
      <p:sp>
        <p:nvSpPr>
          <p:cNvPr id="10" name="Rectángulo 9">
            <a:extLst>
              <a:ext uri="{FF2B5EF4-FFF2-40B4-BE49-F238E27FC236}">
                <a16:creationId xmlns:a16="http://schemas.microsoft.com/office/drawing/2014/main" id="{E60EA40B-69C9-465B-8F68-CD39119C8C96}"/>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Marcador de contenido 1">
            <a:extLst>
              <a:ext uri="{FF2B5EF4-FFF2-40B4-BE49-F238E27FC236}">
                <a16:creationId xmlns:a16="http://schemas.microsoft.com/office/drawing/2014/main" id="{DE08B3A1-48EE-4DB3-869B-6769F99FB323}"/>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12" name="TextBox 34">
            <a:extLst>
              <a:ext uri="{FF2B5EF4-FFF2-40B4-BE49-F238E27FC236}">
                <a16:creationId xmlns:a16="http://schemas.microsoft.com/office/drawing/2014/main" id="{6A2A39AE-D3F8-47C3-BBB1-0040B1F739D0}"/>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2664933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ángulo 16">
            <a:extLst>
              <a:ext uri="{FF2B5EF4-FFF2-40B4-BE49-F238E27FC236}">
                <a16:creationId xmlns:a16="http://schemas.microsoft.com/office/drawing/2014/main" id="{68D3E8ED-E4F7-400D-AB1D-132A5EA1CE50}"/>
              </a:ext>
            </a:extLst>
          </p:cNvPr>
          <p:cNvSpPr/>
          <p:nvPr/>
        </p:nvSpPr>
        <p:spPr>
          <a:xfrm>
            <a:off x="1" y="820740"/>
            <a:ext cx="12192000" cy="55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Marcador de contenido 6" descr="Mapa&#10;&#10;Descripción generada automáticamente">
            <a:extLst>
              <a:ext uri="{FF2B5EF4-FFF2-40B4-BE49-F238E27FC236}">
                <a16:creationId xmlns:a16="http://schemas.microsoft.com/office/drawing/2014/main" id="{9E11FB6C-24EC-4D43-8390-4DB2C7BE2463}"/>
              </a:ext>
            </a:extLst>
          </p:cNvPr>
          <p:cNvPicPr>
            <a:picLocks noGrp="1" noChangeAspect="1"/>
          </p:cNvPicPr>
          <p:nvPr>
            <p:ph idx="4294967295"/>
          </p:nvPr>
        </p:nvPicPr>
        <p:blipFill rotWithShape="1">
          <a:blip r:embed="rId3">
            <a:extLst>
              <a:ext uri="{28A0092B-C50C-407E-A947-70E740481C1C}">
                <a14:useLocalDpi xmlns:a14="http://schemas.microsoft.com/office/drawing/2010/main" val="0"/>
              </a:ext>
            </a:extLst>
          </a:blip>
          <a:srcRect l="7523"/>
          <a:stretch/>
        </p:blipFill>
        <p:spPr>
          <a:xfrm>
            <a:off x="437571" y="1628775"/>
            <a:ext cx="8037513" cy="4953000"/>
          </a:xfrm>
          <a:ln w="28575">
            <a:solidFill>
              <a:schemeClr val="tx1"/>
            </a:solidFill>
          </a:ln>
        </p:spPr>
      </p:pic>
      <p:sp>
        <p:nvSpPr>
          <p:cNvPr id="10" name="CuadroTexto 9">
            <a:extLst>
              <a:ext uri="{FF2B5EF4-FFF2-40B4-BE49-F238E27FC236}">
                <a16:creationId xmlns:a16="http://schemas.microsoft.com/office/drawing/2014/main" id="{CDC61733-2498-4873-B614-806EE81CC036}"/>
              </a:ext>
            </a:extLst>
          </p:cNvPr>
          <p:cNvSpPr txBox="1"/>
          <p:nvPr/>
        </p:nvSpPr>
        <p:spPr>
          <a:xfrm>
            <a:off x="8559233" y="5960982"/>
            <a:ext cx="3439527" cy="738664"/>
          </a:xfrm>
          <a:prstGeom prst="rect">
            <a:avLst/>
          </a:prstGeom>
          <a:noFill/>
        </p:spPr>
        <p:txBody>
          <a:bodyPr wrap="square" rtlCol="0">
            <a:spAutoFit/>
          </a:bodyPr>
          <a:lstStyle/>
          <a:p>
            <a:pPr algn="ctr"/>
            <a:r>
              <a:rPr lang="en-US" sz="1400" dirty="0">
                <a:latin typeface="Montserrat" panose="02000505000000020004" pitchFamily="2" charset="0"/>
              </a:rPr>
              <a:t>Image 2: Sinking of ships for the creation of reefs in Mexico.
</a:t>
            </a:r>
            <a:endParaRPr lang="es-MX" sz="1400" dirty="0">
              <a:latin typeface="Montserrat" panose="02000505000000020004" pitchFamily="2" charset="0"/>
            </a:endParaRPr>
          </a:p>
        </p:txBody>
      </p:sp>
      <p:sp>
        <p:nvSpPr>
          <p:cNvPr id="11" name="CuadroTexto 10">
            <a:extLst>
              <a:ext uri="{FF2B5EF4-FFF2-40B4-BE49-F238E27FC236}">
                <a16:creationId xmlns:a16="http://schemas.microsoft.com/office/drawing/2014/main" id="{A0E2FFAA-792B-427E-AB27-7738E0227D97}"/>
              </a:ext>
            </a:extLst>
          </p:cNvPr>
          <p:cNvSpPr txBox="1"/>
          <p:nvPr/>
        </p:nvSpPr>
        <p:spPr>
          <a:xfrm>
            <a:off x="8690981" y="5440411"/>
            <a:ext cx="8037707" cy="276999"/>
          </a:xfrm>
          <a:prstGeom prst="rect">
            <a:avLst/>
          </a:prstGeom>
          <a:noFill/>
        </p:spPr>
        <p:txBody>
          <a:bodyPr wrap="square" rtlCol="0">
            <a:spAutoFit/>
          </a:bodyPr>
          <a:lstStyle/>
          <a:p>
            <a:r>
              <a:rPr lang="es-MX" sz="1200" dirty="0">
                <a:latin typeface="Montserrat" panose="02000505000000020004" pitchFamily="2" charset="0"/>
              </a:rPr>
              <a:t>Fuente imagen: Google </a:t>
            </a:r>
            <a:r>
              <a:rPr lang="es-MX" sz="1200" dirty="0" err="1">
                <a:latin typeface="Montserrat" panose="02000505000000020004" pitchFamily="2" charset="0"/>
              </a:rPr>
              <a:t>Earth</a:t>
            </a:r>
            <a:r>
              <a:rPr lang="es-MX" sz="1200" dirty="0">
                <a:latin typeface="Montserrat" panose="02000505000000020004" pitchFamily="2" charset="0"/>
              </a:rPr>
              <a:t>.</a:t>
            </a:r>
          </a:p>
        </p:txBody>
      </p:sp>
      <p:sp>
        <p:nvSpPr>
          <p:cNvPr id="20" name="CuadroTexto 19">
            <a:extLst>
              <a:ext uri="{FF2B5EF4-FFF2-40B4-BE49-F238E27FC236}">
                <a16:creationId xmlns:a16="http://schemas.microsoft.com/office/drawing/2014/main" id="{AF02FA3E-D626-405B-8850-E55C6282109E}"/>
              </a:ext>
            </a:extLst>
          </p:cNvPr>
          <p:cNvSpPr txBox="1"/>
          <p:nvPr/>
        </p:nvSpPr>
        <p:spPr>
          <a:xfrm>
            <a:off x="5166642" y="2894576"/>
            <a:ext cx="3392591" cy="1384995"/>
          </a:xfrm>
          <a:prstGeom prst="rect">
            <a:avLst/>
          </a:prstGeom>
          <a:noFill/>
        </p:spPr>
        <p:txBody>
          <a:bodyPr wrap="square" rtlCol="0">
            <a:spAutoFit/>
          </a:bodyPr>
          <a:lstStyle/>
          <a:p>
            <a:r>
              <a:rPr lang="en-US" sz="1400" b="1" u="sng" dirty="0">
                <a:solidFill>
                  <a:schemeClr val="bg1"/>
                </a:solidFill>
              </a:rPr>
              <a:t>GULF OF MEXICO AND CARIBBEAN SEA
</a:t>
            </a:r>
            <a:r>
              <a:rPr lang="es-MX" sz="1400" b="1" dirty="0">
                <a:solidFill>
                  <a:srgbClr val="FFFF00"/>
                </a:solidFill>
              </a:rPr>
              <a:t>C-50  General Vicente Riva Palacio (2001)</a:t>
            </a:r>
          </a:p>
          <a:p>
            <a:pPr marL="285750" indent="-285750">
              <a:buFont typeface="Courier New" panose="02070309020205020404" pitchFamily="49" charset="0"/>
              <a:buChar char="o"/>
            </a:pPr>
            <a:r>
              <a:rPr lang="es-MX" sz="1400" b="1" dirty="0">
                <a:solidFill>
                  <a:srgbClr val="FFFF00"/>
                </a:solidFill>
              </a:rPr>
              <a:t>D-111 Comodoro Manuel Azueta (2017)</a:t>
            </a:r>
          </a:p>
          <a:p>
            <a:pPr marL="285750" indent="-285750">
              <a:buFont typeface="Courier New" panose="02070309020205020404" pitchFamily="49" charset="0"/>
              <a:buChar char="o"/>
            </a:pPr>
            <a:r>
              <a:rPr lang="es-MX" sz="1400" b="1" dirty="0">
                <a:solidFill>
                  <a:srgbClr val="FFC000"/>
                </a:solidFill>
              </a:rPr>
              <a:t>C-58 General Anaya (1980)</a:t>
            </a:r>
          </a:p>
          <a:p>
            <a:pPr marL="285750" indent="-285750">
              <a:buFont typeface="Courier New" panose="02070309020205020404" pitchFamily="49" charset="0"/>
              <a:buChar char="o"/>
            </a:pPr>
            <a:r>
              <a:rPr lang="es-MX" sz="1400" b="1" dirty="0">
                <a:solidFill>
                  <a:srgbClr val="FFC000"/>
                </a:solidFill>
              </a:rPr>
              <a:t>C-56 Juan Escutia (1996)</a:t>
            </a:r>
          </a:p>
          <a:p>
            <a:pPr marL="285750" indent="-285750">
              <a:buFont typeface="Courier New" panose="02070309020205020404" pitchFamily="49" charset="0"/>
              <a:buChar char="o"/>
            </a:pPr>
            <a:r>
              <a:rPr lang="es-MX" sz="1400" b="1" dirty="0">
                <a:solidFill>
                  <a:srgbClr val="FFC000"/>
                </a:solidFill>
              </a:rPr>
              <a:t>C-53 Felipe Xicoténcatl (2000)</a:t>
            </a:r>
          </a:p>
        </p:txBody>
      </p:sp>
      <p:sp>
        <p:nvSpPr>
          <p:cNvPr id="21" name="Elipse 20">
            <a:extLst>
              <a:ext uri="{FF2B5EF4-FFF2-40B4-BE49-F238E27FC236}">
                <a16:creationId xmlns:a16="http://schemas.microsoft.com/office/drawing/2014/main" id="{FEEC3E66-38F7-4151-B3CB-2296C209D9C1}"/>
              </a:ext>
            </a:extLst>
          </p:cNvPr>
          <p:cNvSpPr/>
          <p:nvPr/>
        </p:nvSpPr>
        <p:spPr>
          <a:xfrm>
            <a:off x="7368065" y="4539855"/>
            <a:ext cx="371403" cy="343420"/>
          </a:xfrm>
          <a:prstGeom prst="ellipse">
            <a:avLst/>
          </a:prstGeom>
          <a:noFill/>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solidFill>
                <a:srgbClr val="FFFF00"/>
              </a:solidFill>
            </a:endParaRPr>
          </a:p>
        </p:txBody>
      </p:sp>
      <p:sp>
        <p:nvSpPr>
          <p:cNvPr id="22" name="Elipse 21">
            <a:extLst>
              <a:ext uri="{FF2B5EF4-FFF2-40B4-BE49-F238E27FC236}">
                <a16:creationId xmlns:a16="http://schemas.microsoft.com/office/drawing/2014/main" id="{7E1C1251-6524-49F2-B53F-0647BF0E213C}"/>
              </a:ext>
            </a:extLst>
          </p:cNvPr>
          <p:cNvSpPr/>
          <p:nvPr/>
        </p:nvSpPr>
        <p:spPr>
          <a:xfrm>
            <a:off x="5404965" y="4989866"/>
            <a:ext cx="522716" cy="385580"/>
          </a:xfrm>
          <a:prstGeom prst="ellipse">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solidFill>
                <a:srgbClr val="FFFF00"/>
              </a:solidFill>
            </a:endParaRPr>
          </a:p>
        </p:txBody>
      </p:sp>
      <p:sp>
        <p:nvSpPr>
          <p:cNvPr id="23" name="CuadroTexto 22">
            <a:extLst>
              <a:ext uri="{FF2B5EF4-FFF2-40B4-BE49-F238E27FC236}">
                <a16:creationId xmlns:a16="http://schemas.microsoft.com/office/drawing/2014/main" id="{0117919D-0CCE-4048-BCB2-3274D259F66E}"/>
              </a:ext>
            </a:extLst>
          </p:cNvPr>
          <p:cNvSpPr txBox="1"/>
          <p:nvPr/>
        </p:nvSpPr>
        <p:spPr>
          <a:xfrm>
            <a:off x="453889" y="5419787"/>
            <a:ext cx="3727793" cy="1138773"/>
          </a:xfrm>
          <a:prstGeom prst="rect">
            <a:avLst/>
          </a:prstGeom>
          <a:noFill/>
        </p:spPr>
        <p:txBody>
          <a:bodyPr wrap="square" rtlCol="0">
            <a:spAutoFit/>
          </a:bodyPr>
          <a:lstStyle/>
          <a:p>
            <a:r>
              <a:rPr lang="en-US" sz="1400" b="1" u="sng" dirty="0">
                <a:solidFill>
                  <a:schemeClr val="bg1"/>
                </a:solidFill>
              </a:rPr>
              <a:t>GULF OF CALIFORNIA AND PACIFIC
</a:t>
            </a:r>
            <a:r>
              <a:rPr lang="es-MX" sz="1400" b="1" dirty="0">
                <a:solidFill>
                  <a:srgbClr val="FFFF00"/>
                </a:solidFill>
              </a:rPr>
              <a:t>P.O. 121 Manuel Uribe (2015)</a:t>
            </a:r>
          </a:p>
          <a:p>
            <a:pPr marL="285750" indent="-285750">
              <a:buFont typeface="Courier New" panose="02070309020205020404" pitchFamily="49" charset="0"/>
              <a:buChar char="o"/>
            </a:pPr>
            <a:r>
              <a:rPr lang="es-MX" sz="1400" b="1" dirty="0">
                <a:solidFill>
                  <a:schemeClr val="accent6">
                    <a:lumMod val="60000"/>
                    <a:lumOff val="40000"/>
                  </a:schemeClr>
                </a:solidFill>
              </a:rPr>
              <a:t>C-59 Francisco Márquez (1999)</a:t>
            </a:r>
          </a:p>
          <a:p>
            <a:pPr marL="285750" indent="-285750">
              <a:buFont typeface="Courier New" panose="02070309020205020404" pitchFamily="49" charset="0"/>
              <a:buChar char="o"/>
            </a:pPr>
            <a:r>
              <a:rPr lang="es-MX" sz="1400" b="1" dirty="0">
                <a:solidFill>
                  <a:srgbClr val="FF33CC"/>
                </a:solidFill>
              </a:rPr>
              <a:t>BP Diamante (2020)</a:t>
            </a:r>
          </a:p>
          <a:p>
            <a:pPr marL="285750" indent="-285750">
              <a:buFont typeface="Courier New" panose="02070309020205020404" pitchFamily="49" charset="0"/>
              <a:buChar char="o"/>
            </a:pPr>
            <a:endParaRPr lang="es-MX" sz="1200" b="1" dirty="0">
              <a:solidFill>
                <a:srgbClr val="FFFF00"/>
              </a:solidFill>
            </a:endParaRPr>
          </a:p>
        </p:txBody>
      </p:sp>
      <p:sp>
        <p:nvSpPr>
          <p:cNvPr id="24" name="Elipse 23">
            <a:extLst>
              <a:ext uri="{FF2B5EF4-FFF2-40B4-BE49-F238E27FC236}">
                <a16:creationId xmlns:a16="http://schemas.microsoft.com/office/drawing/2014/main" id="{A58CF5CD-9BDB-4B4C-8166-33CFDAAF2C91}"/>
              </a:ext>
            </a:extLst>
          </p:cNvPr>
          <p:cNvSpPr/>
          <p:nvPr/>
        </p:nvSpPr>
        <p:spPr>
          <a:xfrm>
            <a:off x="1924662" y="3686325"/>
            <a:ext cx="393123" cy="279042"/>
          </a:xfrm>
          <a:prstGeom prst="ellipse">
            <a:avLst/>
          </a:prstGeom>
          <a:noFill/>
          <a:ln w="57150">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solidFill>
                <a:srgbClr val="FFFF00"/>
              </a:solidFill>
            </a:endParaRPr>
          </a:p>
        </p:txBody>
      </p:sp>
      <p:sp>
        <p:nvSpPr>
          <p:cNvPr id="25" name="Elipse 24">
            <a:extLst>
              <a:ext uri="{FF2B5EF4-FFF2-40B4-BE49-F238E27FC236}">
                <a16:creationId xmlns:a16="http://schemas.microsoft.com/office/drawing/2014/main" id="{9DDA87A1-C400-4A72-B77B-934C37F86BA3}"/>
              </a:ext>
            </a:extLst>
          </p:cNvPr>
          <p:cNvSpPr/>
          <p:nvPr/>
        </p:nvSpPr>
        <p:spPr>
          <a:xfrm>
            <a:off x="726164" y="1820983"/>
            <a:ext cx="393123" cy="279042"/>
          </a:xfrm>
          <a:prstGeom prst="ellipse">
            <a:avLst/>
          </a:prstGeom>
          <a:noFill/>
          <a:ln w="57150">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solidFill>
                <a:srgbClr val="FFFF00"/>
              </a:solidFill>
            </a:endParaRPr>
          </a:p>
        </p:txBody>
      </p:sp>
      <p:sp>
        <p:nvSpPr>
          <p:cNvPr id="26" name="Elipse 25">
            <a:extLst>
              <a:ext uri="{FF2B5EF4-FFF2-40B4-BE49-F238E27FC236}">
                <a16:creationId xmlns:a16="http://schemas.microsoft.com/office/drawing/2014/main" id="{E75D769B-42AE-4315-BFBA-4FD7B6EBC6EE}"/>
              </a:ext>
            </a:extLst>
          </p:cNvPr>
          <p:cNvSpPr/>
          <p:nvPr/>
        </p:nvSpPr>
        <p:spPr>
          <a:xfrm>
            <a:off x="3148528" y="5235925"/>
            <a:ext cx="393123" cy="279042"/>
          </a:xfrm>
          <a:prstGeom prst="ellipse">
            <a:avLst/>
          </a:prstGeom>
          <a:noFill/>
          <a:ln w="57150">
            <a:solidFill>
              <a:srgbClr val="FF33CC"/>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solidFill>
                <a:srgbClr val="FFFF00"/>
              </a:solidFill>
            </a:endParaRPr>
          </a:p>
        </p:txBody>
      </p:sp>
      <p:sp>
        <p:nvSpPr>
          <p:cNvPr id="13" name="CuadroTexto 12">
            <a:extLst>
              <a:ext uri="{FF2B5EF4-FFF2-40B4-BE49-F238E27FC236}">
                <a16:creationId xmlns:a16="http://schemas.microsoft.com/office/drawing/2014/main" id="{A0B57532-1209-4733-9CFE-F45F4D3E8F67}"/>
              </a:ext>
            </a:extLst>
          </p:cNvPr>
          <p:cNvSpPr txBox="1"/>
          <p:nvPr/>
        </p:nvSpPr>
        <p:spPr>
          <a:xfrm>
            <a:off x="8505644" y="2538844"/>
            <a:ext cx="3707255" cy="2769989"/>
          </a:xfrm>
          <a:prstGeom prst="rect">
            <a:avLst/>
          </a:prstGeom>
          <a:noFill/>
        </p:spPr>
        <p:txBody>
          <a:bodyPr wrap="square" rtlCol="0">
            <a:spAutoFit/>
          </a:bodyPr>
          <a:lstStyle/>
          <a:p>
            <a:pPr algn="ctr"/>
            <a:r>
              <a:rPr lang="en-US" sz="1600" b="1" dirty="0">
                <a:latin typeface="Montserrat" panose="02000505000000020004" pitchFamily="2" charset="0"/>
              </a:rPr>
              <a:t>Ships sunk in Mexico for the formation of artificial reefs.
</a:t>
            </a:r>
            <a:endParaRPr lang="es-MX" sz="1600" dirty="0">
              <a:latin typeface="Montserrat" panose="02000505000000020004" pitchFamily="2" charset="0"/>
            </a:endParaRPr>
          </a:p>
          <a:p>
            <a:pPr algn="ctr"/>
            <a:r>
              <a:rPr lang="en-US" u="sng" dirty="0">
                <a:latin typeface="Montserrat" panose="02000505000000020004" pitchFamily="2" charset="0"/>
              </a:rPr>
              <a:t>Gulf of California Pacific
03 naval vessels
</a:t>
            </a:r>
            <a:endParaRPr lang="es-MX" dirty="0">
              <a:latin typeface="Montserrat" panose="02000505000000020004" pitchFamily="2" charset="0"/>
            </a:endParaRPr>
          </a:p>
          <a:p>
            <a:pPr algn="ctr"/>
            <a:r>
              <a:rPr lang="es-MX" u="sng" dirty="0">
                <a:latin typeface="Montserrat" panose="02000505000000020004" pitchFamily="2" charset="0"/>
              </a:rPr>
              <a:t>
</a:t>
            </a:r>
            <a:r>
              <a:rPr lang="es-MX" sz="1600" u="sng" dirty="0" err="1">
                <a:latin typeface="Montserrat" panose="02000505000000020004" pitchFamily="2" charset="0"/>
              </a:rPr>
              <a:t>Gulf</a:t>
            </a:r>
            <a:r>
              <a:rPr lang="es-MX" sz="1600" u="sng" dirty="0">
                <a:latin typeface="Montserrat" panose="02000505000000020004" pitchFamily="2" charset="0"/>
              </a:rPr>
              <a:t> </a:t>
            </a:r>
            <a:r>
              <a:rPr lang="es-MX" sz="1600" u="sng" dirty="0" err="1">
                <a:latin typeface="Montserrat" panose="02000505000000020004" pitchFamily="2" charset="0"/>
              </a:rPr>
              <a:t>of</a:t>
            </a:r>
            <a:r>
              <a:rPr lang="es-MX" sz="1600" u="sng" dirty="0">
                <a:latin typeface="Montserrat" panose="02000505000000020004" pitchFamily="2" charset="0"/>
              </a:rPr>
              <a:t> </a:t>
            </a:r>
            <a:r>
              <a:rPr lang="es-MX" sz="1600" u="sng" dirty="0" err="1">
                <a:latin typeface="Montserrat" panose="02000505000000020004" pitchFamily="2" charset="0"/>
              </a:rPr>
              <a:t>Mexico</a:t>
            </a:r>
            <a:r>
              <a:rPr lang="es-MX" sz="1600" u="sng" dirty="0">
                <a:latin typeface="Montserrat" panose="02000505000000020004" pitchFamily="2" charset="0"/>
              </a:rPr>
              <a:t> and </a:t>
            </a:r>
            <a:r>
              <a:rPr lang="es-MX" sz="1600" u="sng" dirty="0" err="1">
                <a:latin typeface="Montserrat" panose="02000505000000020004" pitchFamily="2" charset="0"/>
              </a:rPr>
              <a:t>Caribbean</a:t>
            </a:r>
            <a:r>
              <a:rPr lang="es-MX" sz="1600" u="sng" dirty="0">
                <a:latin typeface="Montserrat" panose="02000505000000020004" pitchFamily="2" charset="0"/>
              </a:rPr>
              <a:t> Sea</a:t>
            </a:r>
            <a:r>
              <a:rPr lang="es-MX" u="sng" dirty="0">
                <a:latin typeface="Montserrat" panose="02000505000000020004" pitchFamily="2" charset="0"/>
              </a:rPr>
              <a:t>
05 naval </a:t>
            </a:r>
            <a:r>
              <a:rPr lang="es-MX" u="sng" dirty="0" err="1">
                <a:latin typeface="Montserrat" panose="02000505000000020004" pitchFamily="2" charset="0"/>
              </a:rPr>
              <a:t>vessels</a:t>
            </a:r>
            <a:r>
              <a:rPr lang="es-MX" u="sng" dirty="0">
                <a:latin typeface="Montserrat" panose="02000505000000020004" pitchFamily="2" charset="0"/>
              </a:rPr>
              <a:t>
</a:t>
            </a:r>
            <a:endParaRPr lang="es-MX" sz="1600" dirty="0">
              <a:latin typeface="Montserrat" panose="02000505000000020004" pitchFamily="2" charset="0"/>
            </a:endParaRPr>
          </a:p>
        </p:txBody>
      </p:sp>
      <p:sp>
        <p:nvSpPr>
          <p:cNvPr id="15" name="Rectángulo 14">
            <a:extLst>
              <a:ext uri="{FF2B5EF4-FFF2-40B4-BE49-F238E27FC236}">
                <a16:creationId xmlns:a16="http://schemas.microsoft.com/office/drawing/2014/main" id="{5888C152-5CBF-407E-8A43-5FA6F2B9E351}"/>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Marcador de contenido 1">
            <a:extLst>
              <a:ext uri="{FF2B5EF4-FFF2-40B4-BE49-F238E27FC236}">
                <a16:creationId xmlns:a16="http://schemas.microsoft.com/office/drawing/2014/main" id="{93D83C7B-CE6E-49EA-BC93-B0B451E85126}"/>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a16="http://schemas.microsoft.com/office/drawing/2014/main" id="{B18784EE-607E-4A6F-B2FC-08210A7A013E}"/>
              </a:ext>
            </a:extLst>
          </p:cNvPr>
          <p:cNvSpPr txBox="1"/>
          <p:nvPr/>
        </p:nvSpPr>
        <p:spPr>
          <a:xfrm>
            <a:off x="385313" y="888331"/>
            <a:ext cx="8592545" cy="830997"/>
          </a:xfrm>
          <a:prstGeom prst="rect">
            <a:avLst/>
          </a:prstGeom>
          <a:noFill/>
        </p:spPr>
        <p:txBody>
          <a:bodyPr wrap="square" rtlCol="0">
            <a:spAutoFit/>
          </a:bodyPr>
          <a:lstStyle/>
          <a:p>
            <a:r>
              <a:rPr lang="en-US" sz="2400" b="1" dirty="0">
                <a:latin typeface="Montserrat" panose="00000500000000000000" pitchFamily="2" charset="0"/>
              </a:rPr>
              <a:t>c) Third Step: Project Overview
</a:t>
            </a:r>
            <a:endParaRPr lang="es-MX" sz="2400" b="1" dirty="0">
              <a:latin typeface="Montserrat" panose="00000500000000000000" pitchFamily="2" charset="0"/>
            </a:endParaRPr>
          </a:p>
        </p:txBody>
      </p:sp>
      <p:sp>
        <p:nvSpPr>
          <p:cNvPr id="19" name="Marcador de contenido 1">
            <a:extLst>
              <a:ext uri="{FF2B5EF4-FFF2-40B4-BE49-F238E27FC236}">
                <a16:creationId xmlns:a16="http://schemas.microsoft.com/office/drawing/2014/main" id="{1FE9E22C-27EC-4753-B2A5-265C92E0A414}"/>
              </a:ext>
            </a:extLst>
          </p:cNvPr>
          <p:cNvSpPr txBox="1">
            <a:spLocks/>
          </p:cNvSpPr>
          <p:nvPr/>
        </p:nvSpPr>
        <p:spPr>
          <a:xfrm>
            <a:off x="221674" y="1307870"/>
            <a:ext cx="6089186" cy="498492"/>
          </a:xfrm>
          <a:prstGeom prst="rect">
            <a:avLst/>
          </a:prstGeom>
        </p:spPr>
        <p:txBody>
          <a:bodyPr>
            <a:norm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buNone/>
            </a:pPr>
            <a:r>
              <a:rPr lang="es-MX" sz="1800" dirty="0"/>
              <a:t>1. </a:t>
            </a:r>
            <a:r>
              <a:rPr lang="es-MX" sz="1800" dirty="0" err="1"/>
              <a:t>Background</a:t>
            </a:r>
            <a:endParaRPr lang="es-MX" sz="1800" dirty="0"/>
          </a:p>
        </p:txBody>
      </p:sp>
      <p:sp>
        <p:nvSpPr>
          <p:cNvPr id="28" name="TextBox 34">
            <a:extLst>
              <a:ext uri="{FF2B5EF4-FFF2-40B4-BE49-F238E27FC236}">
                <a16:creationId xmlns:a16="http://schemas.microsoft.com/office/drawing/2014/main" id="{25D4D595-6786-4C85-B0A4-DE7C942D51DB}"/>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1535946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F3960A5A-2A62-46A9-A7CA-0CE0B6B8DE4F}"/>
              </a:ext>
            </a:extLst>
          </p:cNvPr>
          <p:cNvSpPr/>
          <p:nvPr/>
        </p:nvSpPr>
        <p:spPr>
          <a:xfrm>
            <a:off x="1" y="820740"/>
            <a:ext cx="12192000" cy="55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id="{CDC61733-2498-4873-B614-806EE81CC036}"/>
              </a:ext>
            </a:extLst>
          </p:cNvPr>
          <p:cNvSpPr txBox="1"/>
          <p:nvPr/>
        </p:nvSpPr>
        <p:spPr>
          <a:xfrm>
            <a:off x="349632" y="1288209"/>
            <a:ext cx="5508727" cy="523220"/>
          </a:xfrm>
          <a:prstGeom prst="rect">
            <a:avLst/>
          </a:prstGeom>
          <a:noFill/>
        </p:spPr>
        <p:txBody>
          <a:bodyPr wrap="square" rtlCol="0">
            <a:spAutoFit/>
          </a:bodyPr>
          <a:lstStyle/>
          <a:p>
            <a:pPr algn="ctr"/>
            <a:r>
              <a:rPr lang="es-MX" sz="1400" dirty="0" err="1">
                <a:latin typeface="Montserrat" panose="02000505000000020004" pitchFamily="2" charset="0"/>
              </a:rPr>
              <a:t>Image</a:t>
            </a:r>
            <a:r>
              <a:rPr lang="es-MX" sz="1400" dirty="0">
                <a:latin typeface="Montserrat" panose="02000505000000020004" pitchFamily="2" charset="0"/>
              </a:rPr>
              <a:t> 3: Ex-</a:t>
            </a:r>
            <a:r>
              <a:rPr lang="es-MX" sz="1400" dirty="0" err="1">
                <a:latin typeface="Montserrat" panose="02000505000000020004" pitchFamily="2" charset="0"/>
              </a:rPr>
              <a:t>Ship</a:t>
            </a:r>
            <a:r>
              <a:rPr lang="es-MX" sz="1400" dirty="0">
                <a:latin typeface="Montserrat" panose="02000505000000020004" pitchFamily="2" charset="0"/>
              </a:rPr>
              <a:t> "SANTOS".
</a:t>
            </a:r>
          </a:p>
        </p:txBody>
      </p:sp>
      <p:sp>
        <p:nvSpPr>
          <p:cNvPr id="27" name="CuadroTexto 26">
            <a:extLst>
              <a:ext uri="{FF2B5EF4-FFF2-40B4-BE49-F238E27FC236}">
                <a16:creationId xmlns:a16="http://schemas.microsoft.com/office/drawing/2014/main" id="{B1ED9C1D-3037-45D6-889F-F3258C0B7DDF}"/>
              </a:ext>
            </a:extLst>
          </p:cNvPr>
          <p:cNvSpPr txBox="1"/>
          <p:nvPr/>
        </p:nvSpPr>
        <p:spPr>
          <a:xfrm>
            <a:off x="6208198" y="5409633"/>
            <a:ext cx="5565739" cy="1077218"/>
          </a:xfrm>
          <a:prstGeom prst="rect">
            <a:avLst/>
          </a:prstGeom>
          <a:noFill/>
        </p:spPr>
        <p:txBody>
          <a:bodyPr wrap="square" rtlCol="0">
            <a:spAutoFit/>
          </a:bodyPr>
          <a:lstStyle/>
          <a:p>
            <a:pPr algn="ctr"/>
            <a:r>
              <a:rPr lang="en-US" sz="1600" b="1" dirty="0">
                <a:latin typeface="Montserrat" panose="02000505000000020004" pitchFamily="2" charset="0"/>
              </a:rPr>
              <a:t>Sinking project in development 2021: "Artificial reef in the State of Sonora".
Promoter: Secretary of Tourism Sonora.
</a:t>
            </a:r>
            <a:endParaRPr lang="es-MX" sz="1600" dirty="0">
              <a:latin typeface="Montserrat" panose="02000505000000020004" pitchFamily="2" charset="0"/>
            </a:endParaRPr>
          </a:p>
        </p:txBody>
      </p:sp>
      <p:pic>
        <p:nvPicPr>
          <p:cNvPr id="5" name="Picture 2" descr="Barco se jubilará y se convertirá en arrecife artificial en San Carlos - El  Sol de Hermosillo">
            <a:extLst>
              <a:ext uri="{FF2B5EF4-FFF2-40B4-BE49-F238E27FC236}">
                <a16:creationId xmlns:a16="http://schemas.microsoft.com/office/drawing/2014/main" id="{C3E846CA-1784-4D3D-8132-37E8FE502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633" y="1632203"/>
            <a:ext cx="5508728" cy="3440539"/>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8930B000-4065-41C9-8176-37EB6A8FB38D}"/>
              </a:ext>
            </a:extLst>
          </p:cNvPr>
          <p:cNvSpPr/>
          <p:nvPr/>
        </p:nvSpPr>
        <p:spPr>
          <a:xfrm>
            <a:off x="292622" y="5108898"/>
            <a:ext cx="5565739" cy="1384995"/>
          </a:xfrm>
          <a:prstGeom prst="rect">
            <a:avLst/>
          </a:prstGeom>
        </p:spPr>
        <p:txBody>
          <a:bodyPr wrap="square">
            <a:spAutoFit/>
          </a:bodyPr>
          <a:lstStyle/>
          <a:p>
            <a:pPr algn="just"/>
            <a:r>
              <a:rPr lang="es-MX" sz="1400" dirty="0">
                <a:latin typeface="Montserrat" panose="00000500000000000000" pitchFamily="2" charset="0"/>
              </a:rPr>
              <a:t>EX – BUQUE ARM “SANTOS” PO-106</a:t>
            </a:r>
          </a:p>
          <a:p>
            <a:pPr algn="just"/>
            <a:r>
              <a:rPr lang="es-MX" sz="1400" b="1" dirty="0">
                <a:latin typeface="Montserrat" panose="00000500000000000000" pitchFamily="2" charset="0"/>
              </a:rPr>
              <a:t>LENGTH: </a:t>
            </a:r>
            <a:r>
              <a:rPr lang="es-MX" sz="1400" dirty="0">
                <a:latin typeface="Montserrat" panose="00000500000000000000" pitchFamily="2" charset="0"/>
              </a:rPr>
              <a:t>67.41 </a:t>
            </a:r>
            <a:r>
              <a:rPr lang="es-MX" sz="1400" dirty="0" err="1">
                <a:latin typeface="Montserrat" panose="00000500000000000000" pitchFamily="2" charset="0"/>
              </a:rPr>
              <a:t>mts</a:t>
            </a:r>
            <a:r>
              <a:rPr lang="es-MX" sz="1400" dirty="0">
                <a:latin typeface="Montserrat" panose="00000500000000000000" pitchFamily="2" charset="0"/>
              </a:rPr>
              <a:t>.</a:t>
            </a:r>
          </a:p>
          <a:p>
            <a:pPr algn="just"/>
            <a:r>
              <a:rPr lang="es-MX" sz="1400" b="1" dirty="0">
                <a:latin typeface="Montserrat" panose="00000500000000000000" pitchFamily="2" charset="0"/>
              </a:rPr>
              <a:t>DRAFT: </a:t>
            </a:r>
            <a:r>
              <a:rPr lang="es-MX" sz="1400" dirty="0">
                <a:latin typeface="Montserrat" panose="00000500000000000000" pitchFamily="2" charset="0"/>
              </a:rPr>
              <a:t>2.8 </a:t>
            </a:r>
            <a:r>
              <a:rPr lang="es-MX" sz="1400" dirty="0" err="1">
                <a:latin typeface="Montserrat" panose="00000500000000000000" pitchFamily="2" charset="0"/>
              </a:rPr>
              <a:t>mts</a:t>
            </a:r>
            <a:r>
              <a:rPr lang="es-MX" sz="1400" dirty="0">
                <a:latin typeface="Montserrat" panose="00000500000000000000" pitchFamily="2" charset="0"/>
              </a:rPr>
              <a:t>.</a:t>
            </a:r>
          </a:p>
          <a:p>
            <a:pPr algn="just"/>
            <a:r>
              <a:rPr lang="es-MX" sz="1400" b="1" dirty="0">
                <a:latin typeface="Montserrat" panose="00000500000000000000" pitchFamily="2" charset="0"/>
              </a:rPr>
              <a:t>DISPLACEMENT:</a:t>
            </a:r>
            <a:r>
              <a:rPr lang="es-MX" sz="1400" dirty="0">
                <a:latin typeface="Montserrat" panose="00000500000000000000" pitchFamily="2" charset="0"/>
              </a:rPr>
              <a:t> 1,023 </a:t>
            </a:r>
            <a:r>
              <a:rPr lang="es-MX" sz="1400" dirty="0" err="1">
                <a:latin typeface="Montserrat" panose="00000500000000000000" pitchFamily="2" charset="0"/>
              </a:rPr>
              <a:t>Tons</a:t>
            </a:r>
            <a:endParaRPr lang="es-MX" sz="1400" dirty="0">
              <a:latin typeface="Montserrat" panose="00000500000000000000" pitchFamily="2" charset="0"/>
            </a:endParaRPr>
          </a:p>
          <a:p>
            <a:pPr algn="just"/>
            <a:r>
              <a:rPr lang="es-MX" sz="1400" b="1" dirty="0">
                <a:latin typeface="Montserrat" panose="00000500000000000000" pitchFamily="2" charset="0"/>
              </a:rPr>
              <a:t>HEIGHT: </a:t>
            </a:r>
            <a:r>
              <a:rPr lang="es-MX" sz="1400" dirty="0">
                <a:latin typeface="Montserrat" panose="00000500000000000000" pitchFamily="2" charset="0"/>
              </a:rPr>
              <a:t>13.7 </a:t>
            </a:r>
            <a:r>
              <a:rPr lang="es-MX" sz="1400" dirty="0" err="1">
                <a:latin typeface="Montserrat" panose="00000500000000000000" pitchFamily="2" charset="0"/>
              </a:rPr>
              <a:t>mts</a:t>
            </a:r>
            <a:r>
              <a:rPr lang="es-MX" sz="1400" dirty="0">
                <a:latin typeface="Montserrat" panose="00000500000000000000" pitchFamily="2" charset="0"/>
              </a:rPr>
              <a:t>. </a:t>
            </a:r>
            <a:r>
              <a:rPr lang="en-US" sz="1400" dirty="0">
                <a:latin typeface="Montserrat" panose="00000500000000000000" pitchFamily="2" charset="0"/>
              </a:rPr>
              <a:t>(From the keel to the chimney, without mast).</a:t>
            </a:r>
            <a:endParaRPr lang="es-MX" sz="1400" dirty="0">
              <a:latin typeface="Montserrat" panose="00000500000000000000" pitchFamily="2" charset="0"/>
            </a:endParaRPr>
          </a:p>
        </p:txBody>
      </p:sp>
      <p:pic>
        <p:nvPicPr>
          <p:cNvPr id="7" name="Picture 2">
            <a:extLst>
              <a:ext uri="{FF2B5EF4-FFF2-40B4-BE49-F238E27FC236}">
                <a16:creationId xmlns:a16="http://schemas.microsoft.com/office/drawing/2014/main" id="{9A8A61E6-AA9E-4018-B2AD-7FC207BD1C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512"/>
          <a:stretch/>
        </p:blipFill>
        <p:spPr bwMode="auto">
          <a:xfrm>
            <a:off x="6208198" y="1632204"/>
            <a:ext cx="5503161" cy="343826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D4E74CC6-15C3-40B0-8FD3-BBB81FA6E923}"/>
              </a:ext>
            </a:extLst>
          </p:cNvPr>
          <p:cNvSpPr txBox="1"/>
          <p:nvPr/>
        </p:nvSpPr>
        <p:spPr>
          <a:xfrm>
            <a:off x="6208197" y="1285520"/>
            <a:ext cx="5503161" cy="307777"/>
          </a:xfrm>
          <a:prstGeom prst="rect">
            <a:avLst/>
          </a:prstGeom>
          <a:noFill/>
        </p:spPr>
        <p:txBody>
          <a:bodyPr wrap="square" rtlCol="0">
            <a:spAutoFit/>
          </a:bodyPr>
          <a:lstStyle/>
          <a:p>
            <a:pPr algn="ctr"/>
            <a:r>
              <a:rPr lang="en-US" sz="1400" dirty="0">
                <a:latin typeface="Montserrat" panose="02000505000000020004" pitchFamily="2" charset="0"/>
              </a:rPr>
              <a:t>Image 4: Committee of the sinking project in Sonora</a:t>
            </a:r>
            <a:r>
              <a:rPr lang="es-MX" sz="1400" dirty="0">
                <a:latin typeface="Montserrat" panose="02000505000000020004" pitchFamily="2" charset="0"/>
              </a:rPr>
              <a:t>.</a:t>
            </a:r>
          </a:p>
        </p:txBody>
      </p:sp>
      <p:sp>
        <p:nvSpPr>
          <p:cNvPr id="9" name="CuadroTexto 8">
            <a:extLst>
              <a:ext uri="{FF2B5EF4-FFF2-40B4-BE49-F238E27FC236}">
                <a16:creationId xmlns:a16="http://schemas.microsoft.com/office/drawing/2014/main" id="{9D72CB7C-A1C7-48A4-8694-97A7561B7DE9}"/>
              </a:ext>
            </a:extLst>
          </p:cNvPr>
          <p:cNvSpPr txBox="1"/>
          <p:nvPr/>
        </p:nvSpPr>
        <p:spPr>
          <a:xfrm>
            <a:off x="6122180" y="5108898"/>
            <a:ext cx="5589178" cy="276999"/>
          </a:xfrm>
          <a:prstGeom prst="rect">
            <a:avLst/>
          </a:prstGeom>
          <a:noFill/>
        </p:spPr>
        <p:txBody>
          <a:bodyPr wrap="square" rtlCol="0">
            <a:spAutoFit/>
          </a:bodyPr>
          <a:lstStyle/>
          <a:p>
            <a:r>
              <a:rPr lang="es-MX" sz="1200" dirty="0" err="1">
                <a:latin typeface="Montserrat" panose="02000505000000020004" pitchFamily="2" charset="0"/>
              </a:rPr>
              <a:t>Image</a:t>
            </a:r>
            <a:r>
              <a:rPr lang="es-MX" sz="1200" dirty="0">
                <a:latin typeface="Montserrat" panose="02000505000000020004" pitchFamily="2" charset="0"/>
              </a:rPr>
              <a:t> </a:t>
            </a:r>
            <a:r>
              <a:rPr lang="es-MX" sz="1200" dirty="0" err="1">
                <a:latin typeface="Montserrat" panose="02000505000000020004" pitchFamily="2" charset="0"/>
              </a:rPr>
              <a:t>source</a:t>
            </a:r>
            <a:r>
              <a:rPr lang="es-MX" sz="1200" dirty="0">
                <a:latin typeface="Montserrat" panose="02000505000000020004" pitchFamily="2" charset="0"/>
              </a:rPr>
              <a:t>: </a:t>
            </a:r>
            <a:r>
              <a:rPr lang="es-MX" sz="1200" dirty="0">
                <a:latin typeface="Montserrat" panose="02000505000000020004" pitchFamily="2" charset="0"/>
                <a:hlinkClick r:id="rId5"/>
              </a:rPr>
              <a:t>https://borderlinea.com.mx/?p=39059</a:t>
            </a:r>
            <a:r>
              <a:rPr lang="es-MX" sz="1200" dirty="0">
                <a:latin typeface="Montserrat" panose="02000505000000020004" pitchFamily="2" charset="0"/>
              </a:rPr>
              <a:t> </a:t>
            </a:r>
          </a:p>
        </p:txBody>
      </p:sp>
      <p:sp>
        <p:nvSpPr>
          <p:cNvPr id="12" name="CuadroTexto 11">
            <a:extLst>
              <a:ext uri="{FF2B5EF4-FFF2-40B4-BE49-F238E27FC236}">
                <a16:creationId xmlns:a16="http://schemas.microsoft.com/office/drawing/2014/main" id="{2124B294-A21A-416D-92A1-D86D3BB29B17}"/>
              </a:ext>
            </a:extLst>
          </p:cNvPr>
          <p:cNvSpPr txBox="1"/>
          <p:nvPr/>
        </p:nvSpPr>
        <p:spPr>
          <a:xfrm>
            <a:off x="480641" y="877536"/>
            <a:ext cx="8592545" cy="830997"/>
          </a:xfrm>
          <a:prstGeom prst="rect">
            <a:avLst/>
          </a:prstGeom>
          <a:noFill/>
        </p:spPr>
        <p:txBody>
          <a:bodyPr wrap="square" rtlCol="0">
            <a:spAutoFit/>
          </a:bodyPr>
          <a:lstStyle/>
          <a:p>
            <a:r>
              <a:rPr lang="en-US" sz="2400" b="1" dirty="0">
                <a:latin typeface="Montserrat" panose="00000500000000000000" pitchFamily="2" charset="0"/>
              </a:rPr>
              <a:t>c) Third Step: Project Overview
</a:t>
            </a:r>
            <a:endParaRPr lang="es-MX" sz="2400" b="1" dirty="0">
              <a:latin typeface="Montserrat" panose="00000500000000000000" pitchFamily="2" charset="0"/>
            </a:endParaRPr>
          </a:p>
        </p:txBody>
      </p:sp>
      <p:sp>
        <p:nvSpPr>
          <p:cNvPr id="13" name="Marcador de contenido 1">
            <a:extLst>
              <a:ext uri="{FF2B5EF4-FFF2-40B4-BE49-F238E27FC236}">
                <a16:creationId xmlns:a16="http://schemas.microsoft.com/office/drawing/2014/main" id="{18A5A934-11A3-49FA-B802-3C32C535E565}"/>
              </a:ext>
            </a:extLst>
          </p:cNvPr>
          <p:cNvSpPr txBox="1">
            <a:spLocks/>
          </p:cNvSpPr>
          <p:nvPr/>
        </p:nvSpPr>
        <p:spPr>
          <a:xfrm>
            <a:off x="8316363" y="949844"/>
            <a:ext cx="6089186" cy="498492"/>
          </a:xfrm>
          <a:prstGeom prst="rect">
            <a:avLst/>
          </a:prstGeom>
        </p:spPr>
        <p:txBody>
          <a:bodyPr>
            <a:norm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buNone/>
            </a:pPr>
            <a:r>
              <a:rPr lang="es-MX" sz="1800" b="1" dirty="0"/>
              <a:t>1. </a:t>
            </a:r>
            <a:r>
              <a:rPr lang="es-MX" sz="1800" b="1" dirty="0" err="1"/>
              <a:t>Background</a:t>
            </a:r>
            <a:endParaRPr lang="es-MX" sz="1800" b="1" dirty="0"/>
          </a:p>
        </p:txBody>
      </p:sp>
      <p:sp>
        <p:nvSpPr>
          <p:cNvPr id="15" name="Rectángulo 14">
            <a:extLst>
              <a:ext uri="{FF2B5EF4-FFF2-40B4-BE49-F238E27FC236}">
                <a16:creationId xmlns:a16="http://schemas.microsoft.com/office/drawing/2014/main" id="{F68DA955-393D-4CF8-A58E-7A6B80AAA1F1}"/>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Marcador de contenido 1">
            <a:extLst>
              <a:ext uri="{FF2B5EF4-FFF2-40B4-BE49-F238E27FC236}">
                <a16:creationId xmlns:a16="http://schemas.microsoft.com/office/drawing/2014/main" id="{FDC0BB3F-DCAD-4D0B-9608-D850540F9A5F}"/>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14" name="TextBox 34">
            <a:extLst>
              <a:ext uri="{FF2B5EF4-FFF2-40B4-BE49-F238E27FC236}">
                <a16:creationId xmlns:a16="http://schemas.microsoft.com/office/drawing/2014/main" id="{4B0085FC-ECFA-4EAB-8B60-88615E3B29FF}"/>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14437437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075CDA6-47AE-4D0B-8AA2-EA8DD4E99B19}"/>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contenido 1">
            <a:extLst>
              <a:ext uri="{FF2B5EF4-FFF2-40B4-BE49-F238E27FC236}">
                <a16:creationId xmlns:a16="http://schemas.microsoft.com/office/drawing/2014/main" id="{3CCE1D82-1B13-4CDF-85A2-7365F65903B0}"/>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6" name="Rectángulo 5">
            <a:extLst>
              <a:ext uri="{FF2B5EF4-FFF2-40B4-BE49-F238E27FC236}">
                <a16:creationId xmlns:a16="http://schemas.microsoft.com/office/drawing/2014/main" id="{44EAD277-0D53-4FB3-8DCC-F7204C3BF7E2}"/>
              </a:ext>
            </a:extLst>
          </p:cNvPr>
          <p:cNvSpPr/>
          <p:nvPr/>
        </p:nvSpPr>
        <p:spPr>
          <a:xfrm>
            <a:off x="1" y="820740"/>
            <a:ext cx="12192000" cy="55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id="{CDC61733-2498-4873-B614-806EE81CC036}"/>
              </a:ext>
            </a:extLst>
          </p:cNvPr>
          <p:cNvSpPr txBox="1"/>
          <p:nvPr/>
        </p:nvSpPr>
        <p:spPr>
          <a:xfrm>
            <a:off x="1716642" y="6221438"/>
            <a:ext cx="8758715" cy="523220"/>
          </a:xfrm>
          <a:prstGeom prst="rect">
            <a:avLst/>
          </a:prstGeom>
          <a:noFill/>
        </p:spPr>
        <p:txBody>
          <a:bodyPr wrap="square" rtlCol="0">
            <a:spAutoFit/>
          </a:bodyPr>
          <a:lstStyle/>
          <a:p>
            <a:pPr algn="ctr"/>
            <a:r>
              <a:rPr lang="en-US" sz="1400" dirty="0">
                <a:latin typeface="Montserrat" panose="02000505000000020004" pitchFamily="2" charset="0"/>
              </a:rPr>
              <a:t>Video 1: Sinking of the Ex - Uribe Ship
</a:t>
            </a:r>
            <a:endParaRPr lang="es-MX" sz="1400" dirty="0">
              <a:latin typeface="Montserrat" panose="02000505000000020004" pitchFamily="2" charset="0"/>
            </a:endParaRPr>
          </a:p>
        </p:txBody>
      </p:sp>
      <p:pic>
        <p:nvPicPr>
          <p:cNvPr id="3" name="y2mate.com - GoPro Awards Sinking a Mexican Navy Warship_480p">
            <a:hlinkClick r:id="" action="ppaction://media"/>
            <a:extLst>
              <a:ext uri="{FF2B5EF4-FFF2-40B4-BE49-F238E27FC236}">
                <a16:creationId xmlns:a16="http://schemas.microsoft.com/office/drawing/2014/main" id="{15192DB0-0265-4605-B78A-ADE972A7E7F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8825" y="1649438"/>
            <a:ext cx="8134350" cy="4572000"/>
          </a:xfrm>
          <a:prstGeom prst="rect">
            <a:avLst/>
          </a:prstGeom>
        </p:spPr>
      </p:pic>
      <p:sp>
        <p:nvSpPr>
          <p:cNvPr id="7" name="CuadroTexto 6">
            <a:extLst>
              <a:ext uri="{FF2B5EF4-FFF2-40B4-BE49-F238E27FC236}">
                <a16:creationId xmlns:a16="http://schemas.microsoft.com/office/drawing/2014/main" id="{A9F18080-B839-4482-A29D-406C113A2F04}"/>
              </a:ext>
            </a:extLst>
          </p:cNvPr>
          <p:cNvSpPr txBox="1"/>
          <p:nvPr/>
        </p:nvSpPr>
        <p:spPr>
          <a:xfrm>
            <a:off x="385313" y="888331"/>
            <a:ext cx="8592545" cy="830997"/>
          </a:xfrm>
          <a:prstGeom prst="rect">
            <a:avLst/>
          </a:prstGeom>
          <a:noFill/>
        </p:spPr>
        <p:txBody>
          <a:bodyPr wrap="square" rtlCol="0">
            <a:spAutoFit/>
          </a:bodyPr>
          <a:lstStyle/>
          <a:p>
            <a:r>
              <a:rPr lang="en-US" sz="2400" b="1" dirty="0">
                <a:latin typeface="Montserrat" panose="00000500000000000000" pitchFamily="2" charset="0"/>
              </a:rPr>
              <a:t>c) Third Step: Project Overview
</a:t>
            </a:r>
            <a:endParaRPr lang="es-MX" sz="2400" b="1" dirty="0">
              <a:latin typeface="Montserrat" panose="00000500000000000000" pitchFamily="2" charset="0"/>
            </a:endParaRPr>
          </a:p>
        </p:txBody>
      </p:sp>
      <p:sp>
        <p:nvSpPr>
          <p:cNvPr id="8" name="Marcador de contenido 1">
            <a:extLst>
              <a:ext uri="{FF2B5EF4-FFF2-40B4-BE49-F238E27FC236}">
                <a16:creationId xmlns:a16="http://schemas.microsoft.com/office/drawing/2014/main" id="{65B7C43E-8362-4CB7-8485-363E5F8C10E9}"/>
              </a:ext>
            </a:extLst>
          </p:cNvPr>
          <p:cNvSpPr txBox="1">
            <a:spLocks/>
          </p:cNvSpPr>
          <p:nvPr/>
        </p:nvSpPr>
        <p:spPr>
          <a:xfrm>
            <a:off x="221674" y="1307870"/>
            <a:ext cx="6089186" cy="498492"/>
          </a:xfrm>
          <a:prstGeom prst="rect">
            <a:avLst/>
          </a:prstGeom>
        </p:spPr>
        <p:txBody>
          <a:bodyPr>
            <a:norm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buNone/>
            </a:pPr>
            <a:r>
              <a:rPr lang="es-MX" sz="1800" dirty="0"/>
              <a:t>1. </a:t>
            </a:r>
            <a:r>
              <a:rPr lang="es-MX" sz="1800" dirty="0" err="1"/>
              <a:t>Background</a:t>
            </a:r>
            <a:endParaRPr lang="es-MX" sz="1800" dirty="0"/>
          </a:p>
        </p:txBody>
      </p:sp>
      <p:sp>
        <p:nvSpPr>
          <p:cNvPr id="9" name="TextBox 34">
            <a:extLst>
              <a:ext uri="{FF2B5EF4-FFF2-40B4-BE49-F238E27FC236}">
                <a16:creationId xmlns:a16="http://schemas.microsoft.com/office/drawing/2014/main" id="{5169DB0F-7D9B-4188-A6CD-B4B82FC032A6}"/>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195273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8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273F8A-C0A1-4670-A5E1-643372ADE9D9}"/>
              </a:ext>
            </a:extLst>
          </p:cNvPr>
          <p:cNvSpPr>
            <a:spLocks noGrp="1"/>
          </p:cNvSpPr>
          <p:nvPr>
            <p:ph type="title"/>
          </p:nvPr>
        </p:nvSpPr>
        <p:spPr>
          <a:xfrm>
            <a:off x="2318871" y="0"/>
            <a:ext cx="8504518" cy="790984"/>
          </a:xfrm>
        </p:spPr>
        <p:txBody>
          <a:bodyPr/>
          <a:lstStyle/>
          <a:p>
            <a:r>
              <a:rPr lang="es-MX" dirty="0"/>
              <a:t>INDEX</a:t>
            </a:r>
          </a:p>
        </p:txBody>
      </p:sp>
      <p:sp>
        <p:nvSpPr>
          <p:cNvPr id="38" name="Rectángulo 37">
            <a:extLst>
              <a:ext uri="{FF2B5EF4-FFF2-40B4-BE49-F238E27FC236}">
                <a16:creationId xmlns:a16="http://schemas.microsoft.com/office/drawing/2014/main" id="{FAF6A9B2-7549-46A6-B083-303C4148A2DB}"/>
              </a:ext>
            </a:extLst>
          </p:cNvPr>
          <p:cNvSpPr/>
          <p:nvPr/>
        </p:nvSpPr>
        <p:spPr>
          <a:xfrm>
            <a:off x="0" y="965021"/>
            <a:ext cx="12192000" cy="569443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0" name="Freeform 26">
            <a:extLst>
              <a:ext uri="{FF2B5EF4-FFF2-40B4-BE49-F238E27FC236}">
                <a16:creationId xmlns:a16="http://schemas.microsoft.com/office/drawing/2014/main" id="{EEA239FD-C8F8-4DB3-8FE7-98786CE8975C}"/>
              </a:ext>
            </a:extLst>
          </p:cNvPr>
          <p:cNvSpPr/>
          <p:nvPr/>
        </p:nvSpPr>
        <p:spPr>
          <a:xfrm>
            <a:off x="4698483" y="2175295"/>
            <a:ext cx="918425" cy="3137536"/>
          </a:xfrm>
          <a:custGeom>
            <a:avLst/>
            <a:gdLst>
              <a:gd name="connsiteX0" fmla="*/ 2162578 w 2328288"/>
              <a:gd name="connsiteY0" fmla="*/ 3618380 h 7131690"/>
              <a:gd name="connsiteX1" fmla="*/ 2327904 w 2328288"/>
              <a:gd name="connsiteY1" fmla="*/ 3620681 h 7131690"/>
              <a:gd name="connsiteX2" fmla="*/ 73487 w 2328288"/>
              <a:gd name="connsiteY2" fmla="*/ 7099690 h 7131690"/>
              <a:gd name="connsiteX3" fmla="*/ 0 w 2328288"/>
              <a:gd name="connsiteY3" fmla="*/ 7131690 h 7131690"/>
              <a:gd name="connsiteX4" fmla="*/ 0 w 2328288"/>
              <a:gd name="connsiteY4" fmla="*/ 6951362 h 7131690"/>
              <a:gd name="connsiteX5" fmla="*/ 3884 w 2328288"/>
              <a:gd name="connsiteY5" fmla="*/ 6949671 h 7131690"/>
              <a:gd name="connsiteX6" fmla="*/ 2162578 w 2328288"/>
              <a:gd name="connsiteY6" fmla="*/ 3618380 h 7131690"/>
              <a:gd name="connsiteX7" fmla="*/ 0 w 2328288"/>
              <a:gd name="connsiteY7" fmla="*/ 0 h 7131690"/>
              <a:gd name="connsiteX8" fmla="*/ 170912 w 2328288"/>
              <a:gd name="connsiteY8" fmla="*/ 80137 h 7131690"/>
              <a:gd name="connsiteX9" fmla="*/ 2327908 w 2328288"/>
              <a:gd name="connsiteY9" fmla="*/ 3620373 h 7131690"/>
              <a:gd name="connsiteX10" fmla="*/ 2162582 w 2328288"/>
              <a:gd name="connsiteY10" fmla="*/ 3618085 h 7131690"/>
              <a:gd name="connsiteX11" fmla="*/ 256790 w 2328288"/>
              <a:gd name="connsiteY11" fmla="*/ 312730 h 7131690"/>
              <a:gd name="connsiteX12" fmla="*/ 0 w 2328288"/>
              <a:gd name="connsiteY12" fmla="*/ 184616 h 7131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28288" h="7131690">
                <a:moveTo>
                  <a:pt x="2162578" y="3618380"/>
                </a:moveTo>
                <a:lnTo>
                  <a:pt x="2327904" y="3620681"/>
                </a:lnTo>
                <a:cubicBezTo>
                  <a:pt x="2306391" y="5166279"/>
                  <a:pt x="1387257" y="6489011"/>
                  <a:pt x="73487" y="7099690"/>
                </a:cubicBezTo>
                <a:lnTo>
                  <a:pt x="0" y="7131690"/>
                </a:lnTo>
                <a:lnTo>
                  <a:pt x="0" y="6951362"/>
                </a:lnTo>
                <a:lnTo>
                  <a:pt x="3884" y="6949671"/>
                </a:lnTo>
                <a:cubicBezTo>
                  <a:pt x="1261871" y="6364920"/>
                  <a:pt x="2141979" y="5098352"/>
                  <a:pt x="2162578" y="3618380"/>
                </a:cubicBezTo>
                <a:close/>
                <a:moveTo>
                  <a:pt x="0" y="0"/>
                </a:moveTo>
                <a:lnTo>
                  <a:pt x="170912" y="80137"/>
                </a:lnTo>
                <a:cubicBezTo>
                  <a:pt x="1467228" y="727043"/>
                  <a:pt x="2349299" y="2074774"/>
                  <a:pt x="2327908" y="3620373"/>
                </a:cubicBezTo>
                <a:lnTo>
                  <a:pt x="2162582" y="3618085"/>
                </a:lnTo>
                <a:cubicBezTo>
                  <a:pt x="2182174" y="2202459"/>
                  <a:pt x="1410256" y="960182"/>
                  <a:pt x="256790" y="312730"/>
                </a:cubicBezTo>
                <a:lnTo>
                  <a:pt x="0" y="18461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latin typeface="Open Sans Light" panose="020B0306030504020204" pitchFamily="34" charset="0"/>
            </a:endParaRPr>
          </a:p>
        </p:txBody>
      </p:sp>
      <p:sp>
        <p:nvSpPr>
          <p:cNvPr id="41" name="Freeform 5">
            <a:extLst>
              <a:ext uri="{FF2B5EF4-FFF2-40B4-BE49-F238E27FC236}">
                <a16:creationId xmlns:a16="http://schemas.microsoft.com/office/drawing/2014/main" id="{CDD93066-92D8-4D5E-B67A-93179D66D462}"/>
              </a:ext>
            </a:extLst>
          </p:cNvPr>
          <p:cNvSpPr>
            <a:spLocks noChangeArrowheads="1"/>
          </p:cNvSpPr>
          <p:nvPr/>
        </p:nvSpPr>
        <p:spPr bwMode="auto">
          <a:xfrm>
            <a:off x="5119867" y="4679100"/>
            <a:ext cx="177695" cy="173740"/>
          </a:xfrm>
          <a:custGeom>
            <a:avLst/>
            <a:gdLst>
              <a:gd name="T0" fmla="*/ 0 w 445"/>
              <a:gd name="T1" fmla="*/ 222 h 445"/>
              <a:gd name="T2" fmla="*/ 222 w 445"/>
              <a:gd name="T3" fmla="*/ 0 h 445"/>
              <a:gd name="T4" fmla="*/ 222 w 445"/>
              <a:gd name="T5" fmla="*/ 0 h 445"/>
              <a:gd name="T6" fmla="*/ 222 w 445"/>
              <a:gd name="T7" fmla="*/ 0 h 445"/>
              <a:gd name="T8" fmla="*/ 444 w 445"/>
              <a:gd name="T9" fmla="*/ 222 h 445"/>
              <a:gd name="T10" fmla="*/ 444 w 445"/>
              <a:gd name="T11" fmla="*/ 222 h 445"/>
              <a:gd name="T12" fmla="*/ 444 w 445"/>
              <a:gd name="T13" fmla="*/ 222 h 445"/>
              <a:gd name="T14" fmla="*/ 222 w 445"/>
              <a:gd name="T15" fmla="*/ 444 h 445"/>
              <a:gd name="T16" fmla="*/ 222 w 445"/>
              <a:gd name="T17" fmla="*/ 444 h 445"/>
              <a:gd name="T18" fmla="*/ 222 w 445"/>
              <a:gd name="T19" fmla="*/ 444 h 445"/>
              <a:gd name="T20" fmla="*/ 0 w 445"/>
              <a:gd name="T21" fmla="*/ 222 h 445"/>
              <a:gd name="T22" fmla="*/ 0 w 445"/>
              <a:gd name="T23" fmla="*/ 222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445">
                <a:moveTo>
                  <a:pt x="0" y="222"/>
                </a:moveTo>
                <a:cubicBezTo>
                  <a:pt x="0" y="99"/>
                  <a:pt x="100" y="0"/>
                  <a:pt x="222" y="0"/>
                </a:cubicBezTo>
                <a:lnTo>
                  <a:pt x="222" y="0"/>
                </a:lnTo>
                <a:lnTo>
                  <a:pt x="222" y="0"/>
                </a:lnTo>
                <a:cubicBezTo>
                  <a:pt x="344" y="0"/>
                  <a:pt x="444" y="99"/>
                  <a:pt x="444" y="222"/>
                </a:cubicBezTo>
                <a:lnTo>
                  <a:pt x="444" y="222"/>
                </a:lnTo>
                <a:lnTo>
                  <a:pt x="444" y="222"/>
                </a:lnTo>
                <a:cubicBezTo>
                  <a:pt x="444" y="345"/>
                  <a:pt x="344" y="444"/>
                  <a:pt x="222" y="444"/>
                </a:cubicBezTo>
                <a:lnTo>
                  <a:pt x="222" y="444"/>
                </a:lnTo>
                <a:lnTo>
                  <a:pt x="222" y="444"/>
                </a:lnTo>
                <a:cubicBezTo>
                  <a:pt x="100" y="444"/>
                  <a:pt x="0" y="345"/>
                  <a:pt x="0" y="222"/>
                </a:cubicBezTo>
                <a:lnTo>
                  <a:pt x="0" y="222"/>
                </a:lnTo>
              </a:path>
            </a:pathLst>
          </a:custGeom>
          <a:solidFill>
            <a:srgbClr val="C00000"/>
          </a:solidFill>
          <a:ln>
            <a:noFill/>
          </a:ln>
          <a:effectLst/>
        </p:spPr>
        <p:txBody>
          <a:bodyPr wrap="none" anchor="ctr"/>
          <a:lstStyle/>
          <a:p>
            <a:endParaRPr lang="en-US" sz="3266" dirty="0">
              <a:latin typeface="Open Sans Light" panose="020B0306030504020204" pitchFamily="34" charset="0"/>
            </a:endParaRPr>
          </a:p>
        </p:txBody>
      </p:sp>
      <p:sp>
        <p:nvSpPr>
          <p:cNvPr id="42" name="Freeform 6">
            <a:extLst>
              <a:ext uri="{FF2B5EF4-FFF2-40B4-BE49-F238E27FC236}">
                <a16:creationId xmlns:a16="http://schemas.microsoft.com/office/drawing/2014/main" id="{8B1A9536-451D-4770-9817-699DB7C37EB1}"/>
              </a:ext>
            </a:extLst>
          </p:cNvPr>
          <p:cNvSpPr>
            <a:spLocks noChangeArrowheads="1"/>
          </p:cNvSpPr>
          <p:nvPr/>
        </p:nvSpPr>
        <p:spPr bwMode="auto">
          <a:xfrm>
            <a:off x="5119867" y="2623630"/>
            <a:ext cx="177695" cy="173741"/>
          </a:xfrm>
          <a:custGeom>
            <a:avLst/>
            <a:gdLst>
              <a:gd name="T0" fmla="*/ 0 w 445"/>
              <a:gd name="T1" fmla="*/ 222 h 446"/>
              <a:gd name="T2" fmla="*/ 222 w 445"/>
              <a:gd name="T3" fmla="*/ 0 h 446"/>
              <a:gd name="T4" fmla="*/ 222 w 445"/>
              <a:gd name="T5" fmla="*/ 0 h 446"/>
              <a:gd name="T6" fmla="*/ 222 w 445"/>
              <a:gd name="T7" fmla="*/ 0 h 446"/>
              <a:gd name="T8" fmla="*/ 444 w 445"/>
              <a:gd name="T9" fmla="*/ 222 h 446"/>
              <a:gd name="T10" fmla="*/ 444 w 445"/>
              <a:gd name="T11" fmla="*/ 222 h 446"/>
              <a:gd name="T12" fmla="*/ 444 w 445"/>
              <a:gd name="T13" fmla="*/ 222 h 446"/>
              <a:gd name="T14" fmla="*/ 222 w 445"/>
              <a:gd name="T15" fmla="*/ 445 h 446"/>
              <a:gd name="T16" fmla="*/ 222 w 445"/>
              <a:gd name="T17" fmla="*/ 445 h 446"/>
              <a:gd name="T18" fmla="*/ 222 w 445"/>
              <a:gd name="T19" fmla="*/ 445 h 446"/>
              <a:gd name="T20" fmla="*/ 0 w 445"/>
              <a:gd name="T21" fmla="*/ 222 h 446"/>
              <a:gd name="T22" fmla="*/ 0 w 445"/>
              <a:gd name="T23" fmla="*/ 222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446">
                <a:moveTo>
                  <a:pt x="0" y="222"/>
                </a:moveTo>
                <a:cubicBezTo>
                  <a:pt x="0" y="100"/>
                  <a:pt x="100" y="0"/>
                  <a:pt x="222" y="0"/>
                </a:cubicBezTo>
                <a:lnTo>
                  <a:pt x="222" y="0"/>
                </a:lnTo>
                <a:lnTo>
                  <a:pt x="222" y="0"/>
                </a:lnTo>
                <a:cubicBezTo>
                  <a:pt x="344" y="0"/>
                  <a:pt x="444" y="100"/>
                  <a:pt x="444" y="222"/>
                </a:cubicBezTo>
                <a:lnTo>
                  <a:pt x="444" y="222"/>
                </a:lnTo>
                <a:lnTo>
                  <a:pt x="444" y="222"/>
                </a:lnTo>
                <a:cubicBezTo>
                  <a:pt x="444" y="345"/>
                  <a:pt x="344" y="445"/>
                  <a:pt x="222" y="445"/>
                </a:cubicBezTo>
                <a:lnTo>
                  <a:pt x="222" y="445"/>
                </a:lnTo>
                <a:lnTo>
                  <a:pt x="222" y="445"/>
                </a:lnTo>
                <a:cubicBezTo>
                  <a:pt x="100" y="445"/>
                  <a:pt x="0" y="345"/>
                  <a:pt x="0" y="222"/>
                </a:cubicBezTo>
                <a:lnTo>
                  <a:pt x="0" y="222"/>
                </a:lnTo>
              </a:path>
            </a:pathLst>
          </a:custGeom>
          <a:solidFill>
            <a:schemeClr val="accent1"/>
          </a:solidFill>
          <a:ln>
            <a:noFill/>
          </a:ln>
          <a:effectLst/>
          <a:extLst>
            <a:ext uri="{91240B29-F687-4F45-9708-019B960494DF}">
              <a14:hiddenLine xmlns:a14="http://schemas.microsoft.com/office/drawing/2010/main" w="9525" cap="flat">
                <a:solidFill>
                  <a:srgbClr val="C8D7DA"/>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sp>
        <p:nvSpPr>
          <p:cNvPr id="43" name="Freeform 7">
            <a:extLst>
              <a:ext uri="{FF2B5EF4-FFF2-40B4-BE49-F238E27FC236}">
                <a16:creationId xmlns:a16="http://schemas.microsoft.com/office/drawing/2014/main" id="{EE667513-F270-4BC9-9693-CD75356B2BAB}"/>
              </a:ext>
            </a:extLst>
          </p:cNvPr>
          <p:cNvSpPr>
            <a:spLocks noChangeArrowheads="1"/>
          </p:cNvSpPr>
          <p:nvPr/>
        </p:nvSpPr>
        <p:spPr bwMode="auto">
          <a:xfrm>
            <a:off x="5478193" y="4075916"/>
            <a:ext cx="177696" cy="173740"/>
          </a:xfrm>
          <a:custGeom>
            <a:avLst/>
            <a:gdLst>
              <a:gd name="T0" fmla="*/ 0 w 445"/>
              <a:gd name="T1" fmla="*/ 222 h 444"/>
              <a:gd name="T2" fmla="*/ 222 w 445"/>
              <a:gd name="T3" fmla="*/ 0 h 444"/>
              <a:gd name="T4" fmla="*/ 222 w 445"/>
              <a:gd name="T5" fmla="*/ 0 h 444"/>
              <a:gd name="T6" fmla="*/ 222 w 445"/>
              <a:gd name="T7" fmla="*/ 0 h 444"/>
              <a:gd name="T8" fmla="*/ 444 w 445"/>
              <a:gd name="T9" fmla="*/ 222 h 444"/>
              <a:gd name="T10" fmla="*/ 444 w 445"/>
              <a:gd name="T11" fmla="*/ 222 h 444"/>
              <a:gd name="T12" fmla="*/ 444 w 445"/>
              <a:gd name="T13" fmla="*/ 222 h 444"/>
              <a:gd name="T14" fmla="*/ 222 w 445"/>
              <a:gd name="T15" fmla="*/ 443 h 444"/>
              <a:gd name="T16" fmla="*/ 222 w 445"/>
              <a:gd name="T17" fmla="*/ 443 h 444"/>
              <a:gd name="T18" fmla="*/ 222 w 445"/>
              <a:gd name="T19" fmla="*/ 443 h 444"/>
              <a:gd name="T20" fmla="*/ 0 w 445"/>
              <a:gd name="T21" fmla="*/ 222 h 444"/>
              <a:gd name="T22" fmla="*/ 0 w 445"/>
              <a:gd name="T23" fmla="*/ 22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444">
                <a:moveTo>
                  <a:pt x="0" y="222"/>
                </a:moveTo>
                <a:cubicBezTo>
                  <a:pt x="0" y="99"/>
                  <a:pt x="100" y="0"/>
                  <a:pt x="222" y="0"/>
                </a:cubicBezTo>
                <a:lnTo>
                  <a:pt x="222" y="0"/>
                </a:lnTo>
                <a:lnTo>
                  <a:pt x="222" y="0"/>
                </a:lnTo>
                <a:cubicBezTo>
                  <a:pt x="345" y="0"/>
                  <a:pt x="444" y="99"/>
                  <a:pt x="444" y="222"/>
                </a:cubicBezTo>
                <a:lnTo>
                  <a:pt x="444" y="222"/>
                </a:lnTo>
                <a:lnTo>
                  <a:pt x="444" y="222"/>
                </a:lnTo>
                <a:cubicBezTo>
                  <a:pt x="444" y="344"/>
                  <a:pt x="345" y="443"/>
                  <a:pt x="222" y="443"/>
                </a:cubicBezTo>
                <a:lnTo>
                  <a:pt x="222" y="443"/>
                </a:lnTo>
                <a:lnTo>
                  <a:pt x="222" y="443"/>
                </a:lnTo>
                <a:cubicBezTo>
                  <a:pt x="100" y="443"/>
                  <a:pt x="0" y="344"/>
                  <a:pt x="0" y="222"/>
                </a:cubicBezTo>
                <a:lnTo>
                  <a:pt x="0" y="222"/>
                </a:lnTo>
              </a:path>
            </a:pathLst>
          </a:custGeom>
          <a:solidFill>
            <a:schemeClr val="accent2"/>
          </a:solidFill>
          <a:ln>
            <a:noFill/>
          </a:ln>
          <a:effectLst/>
          <a:extLst>
            <a:ext uri="{91240B29-F687-4F45-9708-019B960494DF}">
              <a14:hiddenLine xmlns:a14="http://schemas.microsoft.com/office/drawing/2010/main" w="9525" cap="flat">
                <a:solidFill>
                  <a:srgbClr val="C8D7DA"/>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sp>
        <p:nvSpPr>
          <p:cNvPr id="46" name="Freeform 12">
            <a:extLst>
              <a:ext uri="{FF2B5EF4-FFF2-40B4-BE49-F238E27FC236}">
                <a16:creationId xmlns:a16="http://schemas.microsoft.com/office/drawing/2014/main" id="{ACF95DBD-CE05-47C2-9EA0-69B249DF1A38}"/>
              </a:ext>
            </a:extLst>
          </p:cNvPr>
          <p:cNvSpPr>
            <a:spLocks noChangeArrowheads="1"/>
          </p:cNvSpPr>
          <p:nvPr/>
        </p:nvSpPr>
        <p:spPr bwMode="auto">
          <a:xfrm>
            <a:off x="5829068" y="5146775"/>
            <a:ext cx="1187569" cy="1154259"/>
          </a:xfrm>
          <a:custGeom>
            <a:avLst/>
            <a:gdLst>
              <a:gd name="T0" fmla="*/ 1356 w 2975"/>
              <a:gd name="T1" fmla="*/ 54 h 2958"/>
              <a:gd name="T2" fmla="*/ 1487 w 2975"/>
              <a:gd name="T3" fmla="*/ 0 h 2958"/>
              <a:gd name="T4" fmla="*/ 1487 w 2975"/>
              <a:gd name="T5" fmla="*/ 0 h 2958"/>
              <a:gd name="T6" fmla="*/ 1487 w 2975"/>
              <a:gd name="T7" fmla="*/ 0 h 2958"/>
              <a:gd name="T8" fmla="*/ 1618 w 2975"/>
              <a:gd name="T9" fmla="*/ 54 h 2958"/>
              <a:gd name="T10" fmla="*/ 1618 w 2975"/>
              <a:gd name="T11" fmla="*/ 54 h 2958"/>
              <a:gd name="T12" fmla="*/ 2901 w 2975"/>
              <a:gd name="T13" fmla="*/ 1338 h 2958"/>
              <a:gd name="T14" fmla="*/ 2901 w 2975"/>
              <a:gd name="T15" fmla="*/ 1338 h 2958"/>
              <a:gd name="T16" fmla="*/ 2901 w 2975"/>
              <a:gd name="T17" fmla="*/ 1601 h 2958"/>
              <a:gd name="T18" fmla="*/ 2901 w 2975"/>
              <a:gd name="T19" fmla="*/ 1601 h 2958"/>
              <a:gd name="T20" fmla="*/ 1618 w 2975"/>
              <a:gd name="T21" fmla="*/ 2884 h 2958"/>
              <a:gd name="T22" fmla="*/ 1618 w 2975"/>
              <a:gd name="T23" fmla="*/ 2884 h 2958"/>
              <a:gd name="T24" fmla="*/ 1356 w 2975"/>
              <a:gd name="T25" fmla="*/ 2884 h 2958"/>
              <a:gd name="T26" fmla="*/ 1356 w 2975"/>
              <a:gd name="T27" fmla="*/ 2884 h 2958"/>
              <a:gd name="T28" fmla="*/ 73 w 2975"/>
              <a:gd name="T29" fmla="*/ 1601 h 2958"/>
              <a:gd name="T30" fmla="*/ 73 w 2975"/>
              <a:gd name="T31" fmla="*/ 1601 h 2958"/>
              <a:gd name="T32" fmla="*/ 73 w 2975"/>
              <a:gd name="T33" fmla="*/ 1338 h 2958"/>
              <a:gd name="T34" fmla="*/ 73 w 2975"/>
              <a:gd name="T35" fmla="*/ 1338 h 2958"/>
              <a:gd name="T36" fmla="*/ 1356 w 2975"/>
              <a:gd name="T37" fmla="*/ 54 h 2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5" h="2958">
                <a:moveTo>
                  <a:pt x="1356" y="54"/>
                </a:moveTo>
                <a:cubicBezTo>
                  <a:pt x="1392" y="18"/>
                  <a:pt x="1440" y="0"/>
                  <a:pt x="1487" y="0"/>
                </a:cubicBezTo>
                <a:lnTo>
                  <a:pt x="1487" y="0"/>
                </a:lnTo>
                <a:lnTo>
                  <a:pt x="1487" y="0"/>
                </a:lnTo>
                <a:cubicBezTo>
                  <a:pt x="1534" y="0"/>
                  <a:pt x="1582" y="18"/>
                  <a:pt x="1618" y="54"/>
                </a:cubicBezTo>
                <a:lnTo>
                  <a:pt x="1618" y="54"/>
                </a:lnTo>
                <a:lnTo>
                  <a:pt x="2901" y="1338"/>
                </a:lnTo>
                <a:lnTo>
                  <a:pt x="2901" y="1338"/>
                </a:lnTo>
                <a:cubicBezTo>
                  <a:pt x="2974" y="1411"/>
                  <a:pt x="2974" y="1528"/>
                  <a:pt x="2901" y="1601"/>
                </a:cubicBezTo>
                <a:lnTo>
                  <a:pt x="2901" y="1601"/>
                </a:lnTo>
                <a:lnTo>
                  <a:pt x="1618" y="2884"/>
                </a:lnTo>
                <a:lnTo>
                  <a:pt x="1618" y="2884"/>
                </a:lnTo>
                <a:cubicBezTo>
                  <a:pt x="1546" y="2957"/>
                  <a:pt x="1429" y="2957"/>
                  <a:pt x="1356" y="2884"/>
                </a:cubicBezTo>
                <a:lnTo>
                  <a:pt x="1356" y="2884"/>
                </a:lnTo>
                <a:lnTo>
                  <a:pt x="73" y="1601"/>
                </a:lnTo>
                <a:lnTo>
                  <a:pt x="73" y="1601"/>
                </a:lnTo>
                <a:cubicBezTo>
                  <a:pt x="0" y="1528"/>
                  <a:pt x="0" y="1411"/>
                  <a:pt x="73" y="1338"/>
                </a:cubicBezTo>
                <a:lnTo>
                  <a:pt x="73" y="1338"/>
                </a:lnTo>
                <a:lnTo>
                  <a:pt x="1356" y="54"/>
                </a:lnTo>
              </a:path>
            </a:pathLst>
          </a:custGeom>
          <a:solidFill>
            <a:srgbClr val="C00000"/>
          </a:solidFill>
          <a:ln>
            <a:noFill/>
          </a:ln>
          <a:effectLst/>
        </p:spPr>
        <p:txBody>
          <a:bodyPr wrap="none" anchor="ctr"/>
          <a:lstStyle/>
          <a:p>
            <a:endParaRPr lang="en-US" sz="3266" dirty="0">
              <a:latin typeface="Open Sans Light" panose="020B0306030504020204" pitchFamily="34" charset="0"/>
            </a:endParaRPr>
          </a:p>
        </p:txBody>
      </p:sp>
      <p:sp>
        <p:nvSpPr>
          <p:cNvPr id="47" name="Freeform 10">
            <a:extLst>
              <a:ext uri="{FF2B5EF4-FFF2-40B4-BE49-F238E27FC236}">
                <a16:creationId xmlns:a16="http://schemas.microsoft.com/office/drawing/2014/main" id="{EC176B09-D8F0-4DFD-8DC5-583867B67398}"/>
              </a:ext>
            </a:extLst>
          </p:cNvPr>
          <p:cNvSpPr>
            <a:spLocks noChangeArrowheads="1"/>
          </p:cNvSpPr>
          <p:nvPr/>
        </p:nvSpPr>
        <p:spPr bwMode="auto">
          <a:xfrm>
            <a:off x="6476010" y="2568753"/>
            <a:ext cx="1187569" cy="1154259"/>
          </a:xfrm>
          <a:custGeom>
            <a:avLst/>
            <a:gdLst>
              <a:gd name="T0" fmla="*/ 1356 w 2975"/>
              <a:gd name="T1" fmla="*/ 55 h 2958"/>
              <a:gd name="T2" fmla="*/ 1487 w 2975"/>
              <a:gd name="T3" fmla="*/ 0 h 2958"/>
              <a:gd name="T4" fmla="*/ 1487 w 2975"/>
              <a:gd name="T5" fmla="*/ 0 h 2958"/>
              <a:gd name="T6" fmla="*/ 1487 w 2975"/>
              <a:gd name="T7" fmla="*/ 0 h 2958"/>
              <a:gd name="T8" fmla="*/ 1618 w 2975"/>
              <a:gd name="T9" fmla="*/ 55 h 2958"/>
              <a:gd name="T10" fmla="*/ 1618 w 2975"/>
              <a:gd name="T11" fmla="*/ 55 h 2958"/>
              <a:gd name="T12" fmla="*/ 2901 w 2975"/>
              <a:gd name="T13" fmla="*/ 1338 h 2958"/>
              <a:gd name="T14" fmla="*/ 2901 w 2975"/>
              <a:gd name="T15" fmla="*/ 1338 h 2958"/>
              <a:gd name="T16" fmla="*/ 2901 w 2975"/>
              <a:gd name="T17" fmla="*/ 1601 h 2958"/>
              <a:gd name="T18" fmla="*/ 2901 w 2975"/>
              <a:gd name="T19" fmla="*/ 1601 h 2958"/>
              <a:gd name="T20" fmla="*/ 1618 w 2975"/>
              <a:gd name="T21" fmla="*/ 2884 h 2958"/>
              <a:gd name="T22" fmla="*/ 1618 w 2975"/>
              <a:gd name="T23" fmla="*/ 2884 h 2958"/>
              <a:gd name="T24" fmla="*/ 1356 w 2975"/>
              <a:gd name="T25" fmla="*/ 2884 h 2958"/>
              <a:gd name="T26" fmla="*/ 1356 w 2975"/>
              <a:gd name="T27" fmla="*/ 2884 h 2958"/>
              <a:gd name="T28" fmla="*/ 73 w 2975"/>
              <a:gd name="T29" fmla="*/ 1601 h 2958"/>
              <a:gd name="T30" fmla="*/ 73 w 2975"/>
              <a:gd name="T31" fmla="*/ 1601 h 2958"/>
              <a:gd name="T32" fmla="*/ 73 w 2975"/>
              <a:gd name="T33" fmla="*/ 1338 h 2958"/>
              <a:gd name="T34" fmla="*/ 73 w 2975"/>
              <a:gd name="T35" fmla="*/ 1338 h 2958"/>
              <a:gd name="T36" fmla="*/ 1356 w 2975"/>
              <a:gd name="T37" fmla="*/ 55 h 2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5" h="2958">
                <a:moveTo>
                  <a:pt x="1356" y="55"/>
                </a:moveTo>
                <a:cubicBezTo>
                  <a:pt x="1392" y="18"/>
                  <a:pt x="1440" y="0"/>
                  <a:pt x="1487" y="0"/>
                </a:cubicBezTo>
                <a:lnTo>
                  <a:pt x="1487" y="0"/>
                </a:lnTo>
                <a:lnTo>
                  <a:pt x="1487" y="0"/>
                </a:lnTo>
                <a:cubicBezTo>
                  <a:pt x="1534" y="0"/>
                  <a:pt x="1582" y="18"/>
                  <a:pt x="1618" y="55"/>
                </a:cubicBezTo>
                <a:lnTo>
                  <a:pt x="1618" y="55"/>
                </a:lnTo>
                <a:lnTo>
                  <a:pt x="2901" y="1338"/>
                </a:lnTo>
                <a:lnTo>
                  <a:pt x="2901" y="1338"/>
                </a:lnTo>
                <a:cubicBezTo>
                  <a:pt x="2974" y="1411"/>
                  <a:pt x="2974" y="1528"/>
                  <a:pt x="2901" y="1601"/>
                </a:cubicBezTo>
                <a:lnTo>
                  <a:pt x="2901" y="1601"/>
                </a:lnTo>
                <a:lnTo>
                  <a:pt x="1618" y="2884"/>
                </a:lnTo>
                <a:lnTo>
                  <a:pt x="1618" y="2884"/>
                </a:lnTo>
                <a:cubicBezTo>
                  <a:pt x="1546" y="2957"/>
                  <a:pt x="1429" y="2957"/>
                  <a:pt x="1356" y="2884"/>
                </a:cubicBezTo>
                <a:lnTo>
                  <a:pt x="1356" y="2884"/>
                </a:lnTo>
                <a:lnTo>
                  <a:pt x="73" y="1601"/>
                </a:lnTo>
                <a:lnTo>
                  <a:pt x="73" y="1601"/>
                </a:lnTo>
                <a:cubicBezTo>
                  <a:pt x="0" y="1528"/>
                  <a:pt x="0" y="1411"/>
                  <a:pt x="73" y="1338"/>
                </a:cubicBezTo>
                <a:lnTo>
                  <a:pt x="73" y="1338"/>
                </a:lnTo>
                <a:lnTo>
                  <a:pt x="1356" y="55"/>
                </a:lnTo>
              </a:path>
            </a:pathLst>
          </a:custGeom>
          <a:solidFill>
            <a:schemeClr val="accent6">
              <a:lumMod val="75000"/>
            </a:schemeClr>
          </a:solidFill>
          <a:ln>
            <a:noFill/>
          </a:ln>
          <a:effectLst/>
        </p:spPr>
        <p:txBody>
          <a:bodyPr wrap="none" anchor="ctr"/>
          <a:lstStyle/>
          <a:p>
            <a:endParaRPr lang="en-US" sz="3266" dirty="0">
              <a:latin typeface="Open Sans Light" panose="020B0306030504020204" pitchFamily="34" charset="0"/>
            </a:endParaRPr>
          </a:p>
        </p:txBody>
      </p:sp>
      <p:sp>
        <p:nvSpPr>
          <p:cNvPr id="48" name="TextBox 31">
            <a:extLst>
              <a:ext uri="{FF2B5EF4-FFF2-40B4-BE49-F238E27FC236}">
                <a16:creationId xmlns:a16="http://schemas.microsoft.com/office/drawing/2014/main" id="{B97EA7F4-7F3E-4548-BD77-00CD995D1A0D}"/>
              </a:ext>
            </a:extLst>
          </p:cNvPr>
          <p:cNvSpPr txBox="1"/>
          <p:nvPr/>
        </p:nvSpPr>
        <p:spPr>
          <a:xfrm>
            <a:off x="7288210" y="5491958"/>
            <a:ext cx="3571209" cy="646331"/>
          </a:xfrm>
          <a:prstGeom prst="rect">
            <a:avLst/>
          </a:prstGeom>
          <a:noFill/>
        </p:spPr>
        <p:txBody>
          <a:bodyPr wrap="square" rtlCol="0" anchor="b" anchorCtr="0">
            <a:spAutoFit/>
          </a:bodyPr>
          <a:lstStyle/>
          <a:p>
            <a:pPr marL="400050" indent="-400050">
              <a:buFont typeface="+mj-lt"/>
              <a:buAutoNum type="romanUcPeriod" startAt="4"/>
            </a:pPr>
            <a:r>
              <a:rPr lang="en-US" b="1" dirty="0">
                <a:solidFill>
                  <a:schemeClr val="bg1"/>
                </a:solidFill>
                <a:latin typeface="Poppins SemiBold" pitchFamily="2" charset="77"/>
                <a:ea typeface="League Spartan" charset="0"/>
                <a:cs typeface="Poppins SemiBold" pitchFamily="2" charset="77"/>
              </a:rPr>
              <a:t>ADVANTAGES OF THE PROJECT</a:t>
            </a:r>
          </a:p>
        </p:txBody>
      </p:sp>
      <p:sp>
        <p:nvSpPr>
          <p:cNvPr id="49" name="TextBox 34">
            <a:extLst>
              <a:ext uri="{FF2B5EF4-FFF2-40B4-BE49-F238E27FC236}">
                <a16:creationId xmlns:a16="http://schemas.microsoft.com/office/drawing/2014/main" id="{FFF6416E-E0B2-4BFF-B85A-47DBFE12E1EF}"/>
              </a:ext>
            </a:extLst>
          </p:cNvPr>
          <p:cNvSpPr txBox="1"/>
          <p:nvPr/>
        </p:nvSpPr>
        <p:spPr>
          <a:xfrm>
            <a:off x="7893652" y="3232330"/>
            <a:ext cx="3398015" cy="369332"/>
          </a:xfrm>
          <a:prstGeom prst="rect">
            <a:avLst/>
          </a:prstGeom>
          <a:noFill/>
        </p:spPr>
        <p:txBody>
          <a:bodyPr wrap="square" rtlCol="0" anchor="b" anchorCtr="0">
            <a:spAutoFit/>
          </a:bodyPr>
          <a:lstStyle/>
          <a:p>
            <a:pPr marL="400050" indent="-400050">
              <a:buFont typeface="+mj-lt"/>
              <a:buAutoNum type="romanUcPeriod" startAt="2"/>
            </a:pPr>
            <a:r>
              <a:rPr lang="en-US" b="1" dirty="0">
                <a:solidFill>
                  <a:schemeClr val="bg1"/>
                </a:solidFill>
                <a:latin typeface="Poppins SemiBold" pitchFamily="2" charset="77"/>
                <a:ea typeface="League Spartan" charset="0"/>
                <a:cs typeface="Poppins SemiBold" pitchFamily="2" charset="77"/>
              </a:rPr>
              <a:t>MAIN ACTIVITIES</a:t>
            </a:r>
          </a:p>
        </p:txBody>
      </p:sp>
      <p:grpSp>
        <p:nvGrpSpPr>
          <p:cNvPr id="50" name="Grupo 49">
            <a:extLst>
              <a:ext uri="{FF2B5EF4-FFF2-40B4-BE49-F238E27FC236}">
                <a16:creationId xmlns:a16="http://schemas.microsoft.com/office/drawing/2014/main" id="{DC3168C6-BF49-4984-8050-F2B0B0537512}"/>
              </a:ext>
            </a:extLst>
          </p:cNvPr>
          <p:cNvGrpSpPr/>
          <p:nvPr/>
        </p:nvGrpSpPr>
        <p:grpSpPr>
          <a:xfrm>
            <a:off x="5655490" y="1244819"/>
            <a:ext cx="6012428" cy="1272402"/>
            <a:chOff x="5490576" y="861436"/>
            <a:chExt cx="6681119" cy="1446099"/>
          </a:xfrm>
          <a:solidFill>
            <a:srgbClr val="FFC000"/>
          </a:solidFill>
        </p:grpSpPr>
        <p:sp>
          <p:nvSpPr>
            <p:cNvPr id="63" name="Freeform 10">
              <a:extLst>
                <a:ext uri="{FF2B5EF4-FFF2-40B4-BE49-F238E27FC236}">
                  <a16:creationId xmlns:a16="http://schemas.microsoft.com/office/drawing/2014/main" id="{63D80953-6082-490A-8894-A1D9931FD931}"/>
                </a:ext>
              </a:extLst>
            </p:cNvPr>
            <p:cNvSpPr>
              <a:spLocks noChangeArrowheads="1"/>
            </p:cNvSpPr>
            <p:nvPr/>
          </p:nvSpPr>
          <p:spPr bwMode="auto">
            <a:xfrm>
              <a:off x="5490576" y="995707"/>
              <a:ext cx="1319648" cy="1311828"/>
            </a:xfrm>
            <a:custGeom>
              <a:avLst/>
              <a:gdLst>
                <a:gd name="T0" fmla="*/ 1356 w 2975"/>
                <a:gd name="T1" fmla="*/ 55 h 2958"/>
                <a:gd name="T2" fmla="*/ 1487 w 2975"/>
                <a:gd name="T3" fmla="*/ 0 h 2958"/>
                <a:gd name="T4" fmla="*/ 1487 w 2975"/>
                <a:gd name="T5" fmla="*/ 0 h 2958"/>
                <a:gd name="T6" fmla="*/ 1487 w 2975"/>
                <a:gd name="T7" fmla="*/ 0 h 2958"/>
                <a:gd name="T8" fmla="*/ 1618 w 2975"/>
                <a:gd name="T9" fmla="*/ 55 h 2958"/>
                <a:gd name="T10" fmla="*/ 1618 w 2975"/>
                <a:gd name="T11" fmla="*/ 55 h 2958"/>
                <a:gd name="T12" fmla="*/ 2901 w 2975"/>
                <a:gd name="T13" fmla="*/ 1338 h 2958"/>
                <a:gd name="T14" fmla="*/ 2901 w 2975"/>
                <a:gd name="T15" fmla="*/ 1338 h 2958"/>
                <a:gd name="T16" fmla="*/ 2901 w 2975"/>
                <a:gd name="T17" fmla="*/ 1601 h 2958"/>
                <a:gd name="T18" fmla="*/ 2901 w 2975"/>
                <a:gd name="T19" fmla="*/ 1601 h 2958"/>
                <a:gd name="T20" fmla="*/ 1618 w 2975"/>
                <a:gd name="T21" fmla="*/ 2884 h 2958"/>
                <a:gd name="T22" fmla="*/ 1618 w 2975"/>
                <a:gd name="T23" fmla="*/ 2884 h 2958"/>
                <a:gd name="T24" fmla="*/ 1356 w 2975"/>
                <a:gd name="T25" fmla="*/ 2884 h 2958"/>
                <a:gd name="T26" fmla="*/ 1356 w 2975"/>
                <a:gd name="T27" fmla="*/ 2884 h 2958"/>
                <a:gd name="T28" fmla="*/ 73 w 2975"/>
                <a:gd name="T29" fmla="*/ 1601 h 2958"/>
                <a:gd name="T30" fmla="*/ 73 w 2975"/>
                <a:gd name="T31" fmla="*/ 1601 h 2958"/>
                <a:gd name="T32" fmla="*/ 73 w 2975"/>
                <a:gd name="T33" fmla="*/ 1338 h 2958"/>
                <a:gd name="T34" fmla="*/ 73 w 2975"/>
                <a:gd name="T35" fmla="*/ 1338 h 2958"/>
                <a:gd name="T36" fmla="*/ 1356 w 2975"/>
                <a:gd name="T37" fmla="*/ 55 h 2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5" h="2958">
                  <a:moveTo>
                    <a:pt x="1356" y="55"/>
                  </a:moveTo>
                  <a:cubicBezTo>
                    <a:pt x="1392" y="18"/>
                    <a:pt x="1440" y="0"/>
                    <a:pt x="1487" y="0"/>
                  </a:cubicBezTo>
                  <a:lnTo>
                    <a:pt x="1487" y="0"/>
                  </a:lnTo>
                  <a:lnTo>
                    <a:pt x="1487" y="0"/>
                  </a:lnTo>
                  <a:cubicBezTo>
                    <a:pt x="1534" y="0"/>
                    <a:pt x="1582" y="18"/>
                    <a:pt x="1618" y="55"/>
                  </a:cubicBezTo>
                  <a:lnTo>
                    <a:pt x="1618" y="55"/>
                  </a:lnTo>
                  <a:lnTo>
                    <a:pt x="2901" y="1338"/>
                  </a:lnTo>
                  <a:lnTo>
                    <a:pt x="2901" y="1338"/>
                  </a:lnTo>
                  <a:cubicBezTo>
                    <a:pt x="2974" y="1411"/>
                    <a:pt x="2974" y="1528"/>
                    <a:pt x="2901" y="1601"/>
                  </a:cubicBezTo>
                  <a:lnTo>
                    <a:pt x="2901" y="1601"/>
                  </a:lnTo>
                  <a:lnTo>
                    <a:pt x="1618" y="2884"/>
                  </a:lnTo>
                  <a:lnTo>
                    <a:pt x="1618" y="2884"/>
                  </a:lnTo>
                  <a:cubicBezTo>
                    <a:pt x="1546" y="2957"/>
                    <a:pt x="1429" y="2957"/>
                    <a:pt x="1356" y="2884"/>
                  </a:cubicBezTo>
                  <a:lnTo>
                    <a:pt x="1356" y="2884"/>
                  </a:lnTo>
                  <a:lnTo>
                    <a:pt x="73" y="1601"/>
                  </a:lnTo>
                  <a:lnTo>
                    <a:pt x="73" y="1601"/>
                  </a:lnTo>
                  <a:cubicBezTo>
                    <a:pt x="0" y="1528"/>
                    <a:pt x="0" y="1411"/>
                    <a:pt x="73" y="1338"/>
                  </a:cubicBezTo>
                  <a:lnTo>
                    <a:pt x="73" y="1338"/>
                  </a:lnTo>
                  <a:lnTo>
                    <a:pt x="1356" y="55"/>
                  </a:lnTo>
                </a:path>
              </a:pathLst>
            </a:custGeom>
            <a:solidFill>
              <a:schemeClr val="accent4">
                <a:lumMod val="75000"/>
              </a:schemeClr>
            </a:solidFill>
            <a:ln w="9525" cap="flat">
              <a:no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sp>
          <p:nvSpPr>
            <p:cNvPr id="64" name="TextBox 27">
              <a:extLst>
                <a:ext uri="{FF2B5EF4-FFF2-40B4-BE49-F238E27FC236}">
                  <a16:creationId xmlns:a16="http://schemas.microsoft.com/office/drawing/2014/main" id="{023F03E6-D76A-4CB1-A28F-CA0D402AC43F}"/>
                </a:ext>
              </a:extLst>
            </p:cNvPr>
            <p:cNvSpPr txBox="1"/>
            <p:nvPr/>
          </p:nvSpPr>
          <p:spPr>
            <a:xfrm>
              <a:off x="7186102" y="861436"/>
              <a:ext cx="4985593" cy="419750"/>
            </a:xfrm>
            <a:prstGeom prst="rect">
              <a:avLst/>
            </a:prstGeom>
            <a:noFill/>
            <a:ln>
              <a:noFill/>
            </a:ln>
          </p:spPr>
          <p:txBody>
            <a:bodyPr wrap="square" rtlCol="0" anchor="b" anchorCtr="0">
              <a:spAutoFit/>
            </a:bodyPr>
            <a:lstStyle/>
            <a:p>
              <a:pPr marL="400050" indent="-400050">
                <a:buFont typeface="+mj-lt"/>
                <a:buAutoNum type="romanUcPeriod"/>
              </a:pPr>
              <a:r>
                <a:rPr lang="en-US" b="1" dirty="0">
                  <a:solidFill>
                    <a:schemeClr val="bg1"/>
                  </a:solidFill>
                  <a:latin typeface="Poppins SemiBold" pitchFamily="2" charset="77"/>
                  <a:ea typeface="League Spartan" charset="0"/>
                  <a:cs typeface="Poppins SemiBold" pitchFamily="2" charset="77"/>
                </a:rPr>
                <a:t>PRESENTATION OF THE PROJECT</a:t>
              </a:r>
            </a:p>
          </p:txBody>
        </p:sp>
        <p:sp>
          <p:nvSpPr>
            <p:cNvPr id="65" name="Subtitle 2">
              <a:extLst>
                <a:ext uri="{FF2B5EF4-FFF2-40B4-BE49-F238E27FC236}">
                  <a16:creationId xmlns:a16="http://schemas.microsoft.com/office/drawing/2014/main" id="{AE3BBFAB-6C36-4DB1-A020-5717EA5F3960}"/>
                </a:ext>
              </a:extLst>
            </p:cNvPr>
            <p:cNvSpPr txBox="1">
              <a:spLocks/>
            </p:cNvSpPr>
            <p:nvPr/>
          </p:nvSpPr>
          <p:spPr>
            <a:xfrm>
              <a:off x="7606906" y="1341015"/>
              <a:ext cx="3364348" cy="795776"/>
            </a:xfrm>
            <a:prstGeom prst="rect">
              <a:avLst/>
            </a:prstGeom>
            <a:noFill/>
            <a:ln>
              <a:noFill/>
            </a:ln>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342900" indent="-342900" algn="l">
                <a:lnSpc>
                  <a:spcPct val="100000"/>
                </a:lnSpc>
                <a:buFont typeface="+mj-lt"/>
                <a:buAutoNum type="alphaUcPeriod"/>
              </a:pPr>
              <a:r>
                <a:rPr lang="en-US" sz="125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Basic information
Committee members
Project Overview</a:t>
              </a:r>
              <a:endParaRPr lang="es-MX" sz="1250" b="1" dirty="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66" name="Shape 2616">
              <a:extLst>
                <a:ext uri="{FF2B5EF4-FFF2-40B4-BE49-F238E27FC236}">
                  <a16:creationId xmlns:a16="http://schemas.microsoft.com/office/drawing/2014/main" id="{101F1055-13B6-45B6-B01F-8AF018CCB03B}"/>
                </a:ext>
              </a:extLst>
            </p:cNvPr>
            <p:cNvSpPr>
              <a:spLocks noChangeAspect="1"/>
            </p:cNvSpPr>
            <p:nvPr/>
          </p:nvSpPr>
          <p:spPr>
            <a:xfrm>
              <a:off x="5927328" y="1448779"/>
              <a:ext cx="446142" cy="405683"/>
            </a:xfrm>
            <a:custGeom>
              <a:avLst/>
              <a:gdLst/>
              <a:ahLst/>
              <a:cxnLst>
                <a:cxn ang="0">
                  <a:pos x="wd2" y="hd2"/>
                </a:cxn>
                <a:cxn ang="5400000">
                  <a:pos x="wd2" y="hd2"/>
                </a:cxn>
                <a:cxn ang="10800000">
                  <a:pos x="wd2" y="hd2"/>
                </a:cxn>
                <a:cxn ang="16200000">
                  <a:pos x="wd2" y="hd2"/>
                </a:cxn>
              </a:cxnLst>
              <a:rect l="0" t="0" r="r" b="b"/>
              <a:pathLst>
                <a:path w="21600" h="21600" extrusionOk="0">
                  <a:moveTo>
                    <a:pt x="1016" y="20520"/>
                  </a:moveTo>
                  <a:cubicBezTo>
                    <a:pt x="1258" y="18675"/>
                    <a:pt x="2752" y="17923"/>
                    <a:pt x="4191" y="17361"/>
                  </a:cubicBezTo>
                  <a:cubicBezTo>
                    <a:pt x="5156" y="17087"/>
                    <a:pt x="6884" y="15971"/>
                    <a:pt x="6884" y="13567"/>
                  </a:cubicBezTo>
                  <a:cubicBezTo>
                    <a:pt x="6884" y="11510"/>
                    <a:pt x="6113" y="10507"/>
                    <a:pt x="5698" y="9969"/>
                  </a:cubicBezTo>
                  <a:cubicBezTo>
                    <a:pt x="5646" y="9902"/>
                    <a:pt x="5599" y="9842"/>
                    <a:pt x="5562" y="9786"/>
                  </a:cubicBezTo>
                  <a:cubicBezTo>
                    <a:pt x="5550" y="9769"/>
                    <a:pt x="5538" y="9752"/>
                    <a:pt x="5526" y="9735"/>
                  </a:cubicBezTo>
                  <a:cubicBezTo>
                    <a:pt x="5491" y="9662"/>
                    <a:pt x="5297" y="9177"/>
                    <a:pt x="5553" y="8011"/>
                  </a:cubicBezTo>
                  <a:cubicBezTo>
                    <a:pt x="5604" y="7777"/>
                    <a:pt x="5583" y="7531"/>
                    <a:pt x="5493" y="7312"/>
                  </a:cubicBezTo>
                  <a:cubicBezTo>
                    <a:pt x="5249" y="6721"/>
                    <a:pt x="4603" y="5151"/>
                    <a:pt x="5035" y="3988"/>
                  </a:cubicBezTo>
                  <a:cubicBezTo>
                    <a:pt x="5619" y="2411"/>
                    <a:pt x="6140" y="2099"/>
                    <a:pt x="7085" y="1642"/>
                  </a:cubicBezTo>
                  <a:cubicBezTo>
                    <a:pt x="7132" y="1619"/>
                    <a:pt x="7177" y="1592"/>
                    <a:pt x="7220" y="1562"/>
                  </a:cubicBezTo>
                  <a:cubicBezTo>
                    <a:pt x="7458" y="1393"/>
                    <a:pt x="8233" y="1080"/>
                    <a:pt x="9029" y="1080"/>
                  </a:cubicBezTo>
                  <a:cubicBezTo>
                    <a:pt x="9467" y="1080"/>
                    <a:pt x="9840" y="1172"/>
                    <a:pt x="10137" y="1353"/>
                  </a:cubicBezTo>
                  <a:cubicBezTo>
                    <a:pt x="10491" y="1569"/>
                    <a:pt x="10825" y="1968"/>
                    <a:pt x="11308" y="3213"/>
                  </a:cubicBezTo>
                  <a:cubicBezTo>
                    <a:pt x="11991" y="4974"/>
                    <a:pt x="11820" y="6477"/>
                    <a:pt x="11347" y="7186"/>
                  </a:cubicBezTo>
                  <a:cubicBezTo>
                    <a:pt x="11175" y="7442"/>
                    <a:pt x="11116" y="7769"/>
                    <a:pt x="11184" y="8078"/>
                  </a:cubicBezTo>
                  <a:cubicBezTo>
                    <a:pt x="11422" y="9164"/>
                    <a:pt x="11247" y="9602"/>
                    <a:pt x="11210" y="9679"/>
                  </a:cubicBezTo>
                  <a:cubicBezTo>
                    <a:pt x="11181" y="9712"/>
                    <a:pt x="11153" y="9748"/>
                    <a:pt x="11129" y="9786"/>
                  </a:cubicBezTo>
                  <a:cubicBezTo>
                    <a:pt x="11091" y="9842"/>
                    <a:pt x="11044" y="9902"/>
                    <a:pt x="10992" y="9969"/>
                  </a:cubicBezTo>
                  <a:cubicBezTo>
                    <a:pt x="10578" y="10507"/>
                    <a:pt x="9806" y="11510"/>
                    <a:pt x="9806" y="13567"/>
                  </a:cubicBezTo>
                  <a:cubicBezTo>
                    <a:pt x="9806" y="15972"/>
                    <a:pt x="11535" y="17087"/>
                    <a:pt x="12500" y="17361"/>
                  </a:cubicBezTo>
                  <a:cubicBezTo>
                    <a:pt x="13925" y="17916"/>
                    <a:pt x="15432" y="18665"/>
                    <a:pt x="15675" y="20520"/>
                  </a:cubicBezTo>
                  <a:cubicBezTo>
                    <a:pt x="15675" y="20520"/>
                    <a:pt x="1016" y="20520"/>
                    <a:pt x="1016" y="20520"/>
                  </a:cubicBezTo>
                  <a:close/>
                  <a:moveTo>
                    <a:pt x="12782" y="16326"/>
                  </a:moveTo>
                  <a:cubicBezTo>
                    <a:pt x="12782" y="16326"/>
                    <a:pt x="10788" y="15813"/>
                    <a:pt x="10788" y="13567"/>
                  </a:cubicBezTo>
                  <a:cubicBezTo>
                    <a:pt x="10788" y="11595"/>
                    <a:pt x="11607" y="10900"/>
                    <a:pt x="11923" y="10420"/>
                  </a:cubicBezTo>
                  <a:cubicBezTo>
                    <a:pt x="11923" y="10420"/>
                    <a:pt x="12573" y="9806"/>
                    <a:pt x="12138" y="7825"/>
                  </a:cubicBezTo>
                  <a:cubicBezTo>
                    <a:pt x="12863" y="6740"/>
                    <a:pt x="12999" y="4821"/>
                    <a:pt x="12211" y="2789"/>
                  </a:cubicBezTo>
                  <a:cubicBezTo>
                    <a:pt x="11716" y="1514"/>
                    <a:pt x="11279" y="815"/>
                    <a:pt x="10613" y="409"/>
                  </a:cubicBezTo>
                  <a:cubicBezTo>
                    <a:pt x="10124" y="111"/>
                    <a:pt x="9569" y="0"/>
                    <a:pt x="9029" y="0"/>
                  </a:cubicBezTo>
                  <a:cubicBezTo>
                    <a:pt x="8023" y="0"/>
                    <a:pt x="7070" y="384"/>
                    <a:pt x="6690" y="653"/>
                  </a:cubicBezTo>
                  <a:cubicBezTo>
                    <a:pt x="5576" y="1192"/>
                    <a:pt x="4828" y="1688"/>
                    <a:pt x="4126" y="3579"/>
                  </a:cubicBezTo>
                  <a:cubicBezTo>
                    <a:pt x="3556" y="5114"/>
                    <a:pt x="4241" y="6891"/>
                    <a:pt x="4598" y="7757"/>
                  </a:cubicBezTo>
                  <a:cubicBezTo>
                    <a:pt x="4163" y="9739"/>
                    <a:pt x="4767" y="10420"/>
                    <a:pt x="4767" y="10420"/>
                  </a:cubicBezTo>
                  <a:cubicBezTo>
                    <a:pt x="5083" y="10900"/>
                    <a:pt x="5903" y="11595"/>
                    <a:pt x="5903" y="13567"/>
                  </a:cubicBezTo>
                  <a:cubicBezTo>
                    <a:pt x="5903" y="15813"/>
                    <a:pt x="3909" y="16326"/>
                    <a:pt x="3909" y="16326"/>
                  </a:cubicBezTo>
                  <a:cubicBezTo>
                    <a:pt x="2642" y="16817"/>
                    <a:pt x="0" y="17821"/>
                    <a:pt x="0" y="21060"/>
                  </a:cubicBezTo>
                  <a:cubicBezTo>
                    <a:pt x="0" y="21060"/>
                    <a:pt x="0" y="21600"/>
                    <a:pt x="491" y="21600"/>
                  </a:cubicBezTo>
                  <a:lnTo>
                    <a:pt x="16200" y="21600"/>
                  </a:lnTo>
                  <a:cubicBezTo>
                    <a:pt x="16691" y="21600"/>
                    <a:pt x="16691" y="21060"/>
                    <a:pt x="16691" y="21060"/>
                  </a:cubicBezTo>
                  <a:cubicBezTo>
                    <a:pt x="16691" y="17821"/>
                    <a:pt x="14048" y="16817"/>
                    <a:pt x="12782" y="16326"/>
                  </a:cubicBezTo>
                  <a:moveTo>
                    <a:pt x="18035" y="15774"/>
                  </a:moveTo>
                  <a:cubicBezTo>
                    <a:pt x="18035" y="15774"/>
                    <a:pt x="16217" y="15312"/>
                    <a:pt x="16217" y="13291"/>
                  </a:cubicBezTo>
                  <a:cubicBezTo>
                    <a:pt x="16217" y="11515"/>
                    <a:pt x="17087" y="10890"/>
                    <a:pt x="17376" y="10458"/>
                  </a:cubicBezTo>
                  <a:cubicBezTo>
                    <a:pt x="17376" y="10458"/>
                    <a:pt x="17968" y="9906"/>
                    <a:pt x="17572" y="8122"/>
                  </a:cubicBezTo>
                  <a:cubicBezTo>
                    <a:pt x="18232" y="7146"/>
                    <a:pt x="18387" y="5419"/>
                    <a:pt x="17669" y="3590"/>
                  </a:cubicBezTo>
                  <a:cubicBezTo>
                    <a:pt x="17218" y="2442"/>
                    <a:pt x="16666" y="1814"/>
                    <a:pt x="16059" y="1449"/>
                  </a:cubicBezTo>
                  <a:cubicBezTo>
                    <a:pt x="15612" y="1180"/>
                    <a:pt x="15107" y="1081"/>
                    <a:pt x="14614" y="1081"/>
                  </a:cubicBezTo>
                  <a:cubicBezTo>
                    <a:pt x="13880" y="1081"/>
                    <a:pt x="13182" y="1301"/>
                    <a:pt x="12753" y="1514"/>
                  </a:cubicBezTo>
                  <a:cubicBezTo>
                    <a:pt x="12878" y="1781"/>
                    <a:pt x="12997" y="2064"/>
                    <a:pt x="13115" y="2366"/>
                  </a:cubicBezTo>
                  <a:cubicBezTo>
                    <a:pt x="13131" y="2409"/>
                    <a:pt x="13143" y="2453"/>
                    <a:pt x="13159" y="2496"/>
                  </a:cubicBezTo>
                  <a:cubicBezTo>
                    <a:pt x="13436" y="2360"/>
                    <a:pt x="13994" y="2160"/>
                    <a:pt x="14614" y="2160"/>
                  </a:cubicBezTo>
                  <a:cubicBezTo>
                    <a:pt x="15001" y="2160"/>
                    <a:pt x="15328" y="2239"/>
                    <a:pt x="15588" y="2396"/>
                  </a:cubicBezTo>
                  <a:cubicBezTo>
                    <a:pt x="15893" y="2579"/>
                    <a:pt x="16347" y="2947"/>
                    <a:pt x="16767" y="4019"/>
                  </a:cubicBezTo>
                  <a:cubicBezTo>
                    <a:pt x="17366" y="5541"/>
                    <a:pt x="17207" y="6853"/>
                    <a:pt x="16784" y="7478"/>
                  </a:cubicBezTo>
                  <a:cubicBezTo>
                    <a:pt x="16610" y="7736"/>
                    <a:pt x="16549" y="8067"/>
                    <a:pt x="16618" y="8379"/>
                  </a:cubicBezTo>
                  <a:cubicBezTo>
                    <a:pt x="16817" y="9273"/>
                    <a:pt x="16689" y="9648"/>
                    <a:pt x="16656" y="9723"/>
                  </a:cubicBezTo>
                  <a:cubicBezTo>
                    <a:pt x="16631" y="9754"/>
                    <a:pt x="16607" y="9786"/>
                    <a:pt x="16584" y="9820"/>
                  </a:cubicBezTo>
                  <a:cubicBezTo>
                    <a:pt x="16565" y="9848"/>
                    <a:pt x="16497" y="9929"/>
                    <a:pt x="16447" y="9988"/>
                  </a:cubicBezTo>
                  <a:cubicBezTo>
                    <a:pt x="16023" y="10488"/>
                    <a:pt x="15236" y="11419"/>
                    <a:pt x="15236" y="13291"/>
                  </a:cubicBezTo>
                  <a:cubicBezTo>
                    <a:pt x="15236" y="15520"/>
                    <a:pt x="16851" y="16555"/>
                    <a:pt x="17757" y="16810"/>
                  </a:cubicBezTo>
                  <a:cubicBezTo>
                    <a:pt x="19050" y="17307"/>
                    <a:pt x="20311" y="17926"/>
                    <a:pt x="20570" y="19440"/>
                  </a:cubicBezTo>
                  <a:lnTo>
                    <a:pt x="17464" y="19440"/>
                  </a:lnTo>
                  <a:cubicBezTo>
                    <a:pt x="17553" y="19773"/>
                    <a:pt x="17615" y="20132"/>
                    <a:pt x="17645" y="20520"/>
                  </a:cubicBezTo>
                  <a:lnTo>
                    <a:pt x="21152" y="20520"/>
                  </a:lnTo>
                  <a:cubicBezTo>
                    <a:pt x="21600" y="20520"/>
                    <a:pt x="21600" y="20034"/>
                    <a:pt x="21600" y="20034"/>
                  </a:cubicBezTo>
                  <a:cubicBezTo>
                    <a:pt x="21600" y="17119"/>
                    <a:pt x="19191" y="16215"/>
                    <a:pt x="18035" y="15774"/>
                  </a:cubicBezTo>
                </a:path>
              </a:pathLst>
            </a:custGeom>
            <a:grpFill/>
            <a:ln w="12700">
              <a:solidFill>
                <a:schemeClr val="bg1"/>
              </a:solidFill>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latin typeface="Open Sans Semibold" charset="0"/>
                <a:ea typeface="Open Sans Semibold" charset="0"/>
                <a:cs typeface="Open Sans Semibold" charset="0"/>
              </a:endParaRPr>
            </a:p>
          </p:txBody>
        </p:sp>
      </p:grpSp>
      <p:cxnSp>
        <p:nvCxnSpPr>
          <p:cNvPr id="51" name="Straight Arrow Connector 41">
            <a:extLst>
              <a:ext uri="{FF2B5EF4-FFF2-40B4-BE49-F238E27FC236}">
                <a16:creationId xmlns:a16="http://schemas.microsoft.com/office/drawing/2014/main" id="{2D68C361-C57F-4DC8-8EC7-34BF1884BEEB}"/>
              </a:ext>
            </a:extLst>
          </p:cNvPr>
          <p:cNvCxnSpPr>
            <a:cxnSpLocks/>
            <a:endCxn id="63" idx="14"/>
          </p:cNvCxnSpPr>
          <p:nvPr/>
        </p:nvCxnSpPr>
        <p:spPr>
          <a:xfrm flipV="1">
            <a:off x="5108279" y="1987698"/>
            <a:ext cx="576351" cy="591345"/>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44">
            <a:extLst>
              <a:ext uri="{FF2B5EF4-FFF2-40B4-BE49-F238E27FC236}">
                <a16:creationId xmlns:a16="http://schemas.microsoft.com/office/drawing/2014/main" id="{70183D99-B980-4CFA-8E0E-AB21DCB59460}"/>
              </a:ext>
            </a:extLst>
          </p:cNvPr>
          <p:cNvCxnSpPr>
            <a:cxnSpLocks/>
            <a:stCxn id="43" idx="4"/>
            <a:endCxn id="57" idx="16"/>
          </p:cNvCxnSpPr>
          <p:nvPr/>
        </p:nvCxnSpPr>
        <p:spPr>
          <a:xfrm>
            <a:off x="5655490" y="4162787"/>
            <a:ext cx="819374" cy="284102"/>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3" name="Straight Arrow Connector 45">
            <a:extLst>
              <a:ext uri="{FF2B5EF4-FFF2-40B4-BE49-F238E27FC236}">
                <a16:creationId xmlns:a16="http://schemas.microsoft.com/office/drawing/2014/main" id="{72AD3FC2-9E59-4A60-A0CC-7B50F2B43331}"/>
              </a:ext>
            </a:extLst>
          </p:cNvPr>
          <p:cNvCxnSpPr>
            <a:cxnSpLocks/>
            <a:endCxn id="46" idx="16"/>
          </p:cNvCxnSpPr>
          <p:nvPr/>
        </p:nvCxnSpPr>
        <p:spPr>
          <a:xfrm>
            <a:off x="5281857" y="4816322"/>
            <a:ext cx="576351" cy="852563"/>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4" name="Shape 2798">
            <a:extLst>
              <a:ext uri="{FF2B5EF4-FFF2-40B4-BE49-F238E27FC236}">
                <a16:creationId xmlns:a16="http://schemas.microsoft.com/office/drawing/2014/main" id="{E915A06A-499A-4C6B-9580-DA68D69F2D0E}"/>
              </a:ext>
            </a:extLst>
          </p:cNvPr>
          <p:cNvSpPr>
            <a:spLocks noChangeAspect="1"/>
          </p:cNvSpPr>
          <p:nvPr/>
        </p:nvSpPr>
        <p:spPr>
          <a:xfrm>
            <a:off x="6141691" y="5558871"/>
            <a:ext cx="584516" cy="311732"/>
          </a:xfrm>
          <a:custGeom>
            <a:avLst/>
            <a:gdLst/>
            <a:ahLst/>
            <a:cxnLst>
              <a:cxn ang="0">
                <a:pos x="wd2" y="hd2"/>
              </a:cxn>
              <a:cxn ang="5400000">
                <a:pos x="wd2" y="hd2"/>
              </a:cxn>
              <a:cxn ang="10800000">
                <a:pos x="wd2" y="hd2"/>
              </a:cxn>
              <a:cxn ang="16200000">
                <a:pos x="wd2" y="hd2"/>
              </a:cxn>
            </a:cxnLst>
            <a:rect l="0" t="0" r="r" b="b"/>
            <a:pathLst>
              <a:path w="21600" h="21600" extrusionOk="0">
                <a:moveTo>
                  <a:pt x="11502" y="11838"/>
                </a:moveTo>
                <a:cubicBezTo>
                  <a:pt x="11425" y="11731"/>
                  <a:pt x="11338" y="11646"/>
                  <a:pt x="11242" y="11581"/>
                </a:cubicBezTo>
                <a:cubicBezTo>
                  <a:pt x="11144" y="11515"/>
                  <a:pt x="11102" y="11458"/>
                  <a:pt x="11001" y="11410"/>
                </a:cubicBezTo>
                <a:lnTo>
                  <a:pt x="11001" y="14261"/>
                </a:lnTo>
                <a:cubicBezTo>
                  <a:pt x="11238" y="14227"/>
                  <a:pt x="11377" y="14100"/>
                  <a:pt x="11528" y="13875"/>
                </a:cubicBezTo>
                <a:cubicBezTo>
                  <a:pt x="11680" y="13651"/>
                  <a:pt x="11756" y="13293"/>
                  <a:pt x="11756" y="12804"/>
                </a:cubicBezTo>
                <a:cubicBezTo>
                  <a:pt x="11756" y="12576"/>
                  <a:pt x="11733" y="12384"/>
                  <a:pt x="11686" y="12229"/>
                </a:cubicBezTo>
                <a:cubicBezTo>
                  <a:pt x="11640" y="12074"/>
                  <a:pt x="11579" y="11944"/>
                  <a:pt x="11502" y="11838"/>
                </a:cubicBezTo>
                <a:moveTo>
                  <a:pt x="17182" y="16200"/>
                </a:moveTo>
                <a:lnTo>
                  <a:pt x="16200" y="16200"/>
                </a:lnTo>
                <a:cubicBezTo>
                  <a:pt x="15929" y="16200"/>
                  <a:pt x="15709" y="16602"/>
                  <a:pt x="15709" y="17100"/>
                </a:cubicBezTo>
                <a:cubicBezTo>
                  <a:pt x="15709" y="17597"/>
                  <a:pt x="15929" y="18000"/>
                  <a:pt x="16200" y="18000"/>
                </a:cubicBezTo>
                <a:lnTo>
                  <a:pt x="17182" y="18000"/>
                </a:lnTo>
                <a:cubicBezTo>
                  <a:pt x="17453" y="18000"/>
                  <a:pt x="17673" y="17597"/>
                  <a:pt x="17673" y="17100"/>
                </a:cubicBezTo>
                <a:cubicBezTo>
                  <a:pt x="17673" y="16602"/>
                  <a:pt x="17453" y="16200"/>
                  <a:pt x="17182" y="16200"/>
                </a:cubicBezTo>
                <a:moveTo>
                  <a:pt x="9917" y="8509"/>
                </a:moveTo>
                <a:cubicBezTo>
                  <a:pt x="9917" y="8706"/>
                  <a:pt x="9938" y="8872"/>
                  <a:pt x="9982" y="9011"/>
                </a:cubicBezTo>
                <a:cubicBezTo>
                  <a:pt x="10026" y="9150"/>
                  <a:pt x="10082" y="9268"/>
                  <a:pt x="10150" y="9366"/>
                </a:cubicBezTo>
                <a:cubicBezTo>
                  <a:pt x="10219" y="9464"/>
                  <a:pt x="10298" y="9544"/>
                  <a:pt x="10388" y="9605"/>
                </a:cubicBezTo>
                <a:cubicBezTo>
                  <a:pt x="10478" y="9665"/>
                  <a:pt x="10513" y="9717"/>
                  <a:pt x="10605" y="9757"/>
                </a:cubicBezTo>
                <a:lnTo>
                  <a:pt x="10605" y="7311"/>
                </a:lnTo>
                <a:cubicBezTo>
                  <a:pt x="10368" y="7311"/>
                  <a:pt x="10241" y="7402"/>
                  <a:pt x="10111" y="7585"/>
                </a:cubicBezTo>
                <a:cubicBezTo>
                  <a:pt x="9981" y="7769"/>
                  <a:pt x="9917" y="8077"/>
                  <a:pt x="9917" y="8509"/>
                </a:cubicBezTo>
                <a:moveTo>
                  <a:pt x="20127" y="3600"/>
                </a:moveTo>
                <a:cubicBezTo>
                  <a:pt x="19856" y="3600"/>
                  <a:pt x="19636" y="3197"/>
                  <a:pt x="19636" y="2700"/>
                </a:cubicBezTo>
                <a:cubicBezTo>
                  <a:pt x="19636" y="2203"/>
                  <a:pt x="19856" y="1800"/>
                  <a:pt x="20127" y="1800"/>
                </a:cubicBezTo>
                <a:cubicBezTo>
                  <a:pt x="20399" y="1800"/>
                  <a:pt x="20618" y="2203"/>
                  <a:pt x="20618" y="2700"/>
                </a:cubicBezTo>
                <a:cubicBezTo>
                  <a:pt x="20618" y="3197"/>
                  <a:pt x="20399" y="3600"/>
                  <a:pt x="20127" y="3600"/>
                </a:cubicBezTo>
                <a:moveTo>
                  <a:pt x="20618" y="16365"/>
                </a:moveTo>
                <a:cubicBezTo>
                  <a:pt x="20464" y="16265"/>
                  <a:pt x="20300" y="16200"/>
                  <a:pt x="20127" y="16200"/>
                </a:cubicBezTo>
                <a:cubicBezTo>
                  <a:pt x="19314" y="16200"/>
                  <a:pt x="18655" y="17408"/>
                  <a:pt x="18655" y="18900"/>
                </a:cubicBezTo>
                <a:cubicBezTo>
                  <a:pt x="18655" y="19217"/>
                  <a:pt x="18690" y="19517"/>
                  <a:pt x="18745" y="19800"/>
                </a:cubicBezTo>
                <a:lnTo>
                  <a:pt x="2855" y="19800"/>
                </a:lnTo>
                <a:cubicBezTo>
                  <a:pt x="2910" y="19517"/>
                  <a:pt x="2945" y="19217"/>
                  <a:pt x="2945" y="18900"/>
                </a:cubicBezTo>
                <a:cubicBezTo>
                  <a:pt x="2945" y="17408"/>
                  <a:pt x="2286" y="16200"/>
                  <a:pt x="1473" y="16200"/>
                </a:cubicBezTo>
                <a:cubicBezTo>
                  <a:pt x="1300" y="16200"/>
                  <a:pt x="1136" y="16265"/>
                  <a:pt x="982" y="16365"/>
                </a:cubicBezTo>
                <a:lnTo>
                  <a:pt x="982" y="5234"/>
                </a:lnTo>
                <a:cubicBezTo>
                  <a:pt x="1136" y="5335"/>
                  <a:pt x="1300" y="5400"/>
                  <a:pt x="1473" y="5400"/>
                </a:cubicBezTo>
                <a:cubicBezTo>
                  <a:pt x="2286" y="5400"/>
                  <a:pt x="2945" y="4191"/>
                  <a:pt x="2945" y="2700"/>
                </a:cubicBezTo>
                <a:cubicBezTo>
                  <a:pt x="2945" y="2382"/>
                  <a:pt x="2910" y="2083"/>
                  <a:pt x="2855" y="1800"/>
                </a:cubicBezTo>
                <a:lnTo>
                  <a:pt x="18745" y="1800"/>
                </a:lnTo>
                <a:cubicBezTo>
                  <a:pt x="18690" y="2083"/>
                  <a:pt x="18655" y="2382"/>
                  <a:pt x="18655" y="2700"/>
                </a:cubicBezTo>
                <a:cubicBezTo>
                  <a:pt x="18655" y="4191"/>
                  <a:pt x="19314" y="5400"/>
                  <a:pt x="20127" y="5400"/>
                </a:cubicBezTo>
                <a:cubicBezTo>
                  <a:pt x="20300" y="5400"/>
                  <a:pt x="20464" y="5335"/>
                  <a:pt x="20618" y="5234"/>
                </a:cubicBezTo>
                <a:cubicBezTo>
                  <a:pt x="20618" y="5234"/>
                  <a:pt x="20618" y="16365"/>
                  <a:pt x="20618" y="16365"/>
                </a:cubicBezTo>
                <a:close/>
                <a:moveTo>
                  <a:pt x="20127" y="19800"/>
                </a:moveTo>
                <a:cubicBezTo>
                  <a:pt x="19856" y="19800"/>
                  <a:pt x="19636" y="19397"/>
                  <a:pt x="19636" y="18900"/>
                </a:cubicBezTo>
                <a:cubicBezTo>
                  <a:pt x="19636" y="18403"/>
                  <a:pt x="19856" y="18000"/>
                  <a:pt x="20127" y="18000"/>
                </a:cubicBezTo>
                <a:cubicBezTo>
                  <a:pt x="20399" y="18000"/>
                  <a:pt x="20618" y="18403"/>
                  <a:pt x="20618" y="18900"/>
                </a:cubicBezTo>
                <a:cubicBezTo>
                  <a:pt x="20618" y="19397"/>
                  <a:pt x="20399" y="19800"/>
                  <a:pt x="20127" y="19800"/>
                </a:cubicBezTo>
                <a:moveTo>
                  <a:pt x="1473" y="19800"/>
                </a:moveTo>
                <a:cubicBezTo>
                  <a:pt x="1201" y="19800"/>
                  <a:pt x="982" y="19397"/>
                  <a:pt x="982" y="18900"/>
                </a:cubicBezTo>
                <a:cubicBezTo>
                  <a:pt x="982" y="18403"/>
                  <a:pt x="1201" y="18000"/>
                  <a:pt x="1473" y="18000"/>
                </a:cubicBezTo>
                <a:cubicBezTo>
                  <a:pt x="1744" y="18000"/>
                  <a:pt x="1964" y="18403"/>
                  <a:pt x="1964" y="18900"/>
                </a:cubicBezTo>
                <a:cubicBezTo>
                  <a:pt x="1964" y="19397"/>
                  <a:pt x="1744" y="19800"/>
                  <a:pt x="1473" y="19800"/>
                </a:cubicBezTo>
                <a:moveTo>
                  <a:pt x="1473" y="1800"/>
                </a:moveTo>
                <a:cubicBezTo>
                  <a:pt x="1744" y="1800"/>
                  <a:pt x="1964" y="2203"/>
                  <a:pt x="1964" y="2700"/>
                </a:cubicBezTo>
                <a:cubicBezTo>
                  <a:pt x="1964" y="3197"/>
                  <a:pt x="1744" y="3600"/>
                  <a:pt x="1473" y="3600"/>
                </a:cubicBezTo>
                <a:cubicBezTo>
                  <a:pt x="1201" y="3600"/>
                  <a:pt x="982" y="3197"/>
                  <a:pt x="982" y="2700"/>
                </a:cubicBezTo>
                <a:cubicBezTo>
                  <a:pt x="982" y="2203"/>
                  <a:pt x="1201" y="1800"/>
                  <a:pt x="1473" y="1800"/>
                </a:cubicBezTo>
                <a:moveTo>
                  <a:pt x="20618" y="0"/>
                </a:moveTo>
                <a:lnTo>
                  <a:pt x="982" y="0"/>
                </a:lnTo>
                <a:cubicBezTo>
                  <a:pt x="440" y="0"/>
                  <a:pt x="0" y="806"/>
                  <a:pt x="0" y="1800"/>
                </a:cubicBezTo>
                <a:lnTo>
                  <a:pt x="0" y="19800"/>
                </a:lnTo>
                <a:cubicBezTo>
                  <a:pt x="0" y="20794"/>
                  <a:pt x="440" y="21600"/>
                  <a:pt x="982" y="21600"/>
                </a:cubicBezTo>
                <a:lnTo>
                  <a:pt x="20618" y="21600"/>
                </a:lnTo>
                <a:cubicBezTo>
                  <a:pt x="21160" y="21600"/>
                  <a:pt x="21600" y="20794"/>
                  <a:pt x="21600" y="19800"/>
                </a:cubicBezTo>
                <a:lnTo>
                  <a:pt x="21600" y="1800"/>
                </a:lnTo>
                <a:cubicBezTo>
                  <a:pt x="21600" y="806"/>
                  <a:pt x="21160" y="0"/>
                  <a:pt x="20618" y="0"/>
                </a:cubicBezTo>
                <a:moveTo>
                  <a:pt x="12385" y="13801"/>
                </a:moveTo>
                <a:cubicBezTo>
                  <a:pt x="12304" y="14141"/>
                  <a:pt x="12193" y="14422"/>
                  <a:pt x="12052" y="14646"/>
                </a:cubicBezTo>
                <a:cubicBezTo>
                  <a:pt x="11912" y="14871"/>
                  <a:pt x="11747" y="15042"/>
                  <a:pt x="11558" y="15160"/>
                </a:cubicBezTo>
                <a:cubicBezTo>
                  <a:pt x="11369" y="15278"/>
                  <a:pt x="11221" y="15345"/>
                  <a:pt x="11001" y="15362"/>
                </a:cubicBezTo>
                <a:lnTo>
                  <a:pt x="11001" y="16198"/>
                </a:lnTo>
                <a:lnTo>
                  <a:pt x="10605" y="16198"/>
                </a:lnTo>
                <a:lnTo>
                  <a:pt x="10605" y="15362"/>
                </a:lnTo>
                <a:cubicBezTo>
                  <a:pt x="10368" y="15353"/>
                  <a:pt x="10206" y="15284"/>
                  <a:pt x="10009" y="15154"/>
                </a:cubicBezTo>
                <a:cubicBezTo>
                  <a:pt x="9811" y="15023"/>
                  <a:pt x="9642" y="14837"/>
                  <a:pt x="9501" y="14596"/>
                </a:cubicBezTo>
                <a:cubicBezTo>
                  <a:pt x="9361" y="14356"/>
                  <a:pt x="9252" y="14061"/>
                  <a:pt x="9175" y="13710"/>
                </a:cubicBezTo>
                <a:cubicBezTo>
                  <a:pt x="9098" y="13359"/>
                  <a:pt x="9062" y="12956"/>
                  <a:pt x="9066" y="12498"/>
                </a:cubicBezTo>
                <a:lnTo>
                  <a:pt x="9818" y="12498"/>
                </a:lnTo>
                <a:cubicBezTo>
                  <a:pt x="9813" y="13036"/>
                  <a:pt x="9877" y="13461"/>
                  <a:pt x="10009" y="13770"/>
                </a:cubicBezTo>
                <a:cubicBezTo>
                  <a:pt x="10140" y="14081"/>
                  <a:pt x="10302" y="14244"/>
                  <a:pt x="10605" y="14261"/>
                </a:cubicBezTo>
                <a:lnTo>
                  <a:pt x="10605" y="11299"/>
                </a:lnTo>
                <a:cubicBezTo>
                  <a:pt x="10425" y="11209"/>
                  <a:pt x="10302" y="11101"/>
                  <a:pt x="10124" y="10974"/>
                </a:cubicBezTo>
                <a:cubicBezTo>
                  <a:pt x="9946" y="10849"/>
                  <a:pt x="9786" y="10686"/>
                  <a:pt x="9643" y="10485"/>
                </a:cubicBezTo>
                <a:cubicBezTo>
                  <a:pt x="9500" y="10285"/>
                  <a:pt x="9385" y="10035"/>
                  <a:pt x="9297" y="9733"/>
                </a:cubicBezTo>
                <a:cubicBezTo>
                  <a:pt x="9209" y="9431"/>
                  <a:pt x="9165" y="9056"/>
                  <a:pt x="9165" y="8607"/>
                </a:cubicBezTo>
                <a:cubicBezTo>
                  <a:pt x="9165" y="8216"/>
                  <a:pt x="9206" y="7871"/>
                  <a:pt x="9287" y="7574"/>
                </a:cubicBezTo>
                <a:cubicBezTo>
                  <a:pt x="9369" y="7276"/>
                  <a:pt x="9478" y="7026"/>
                  <a:pt x="9617" y="6827"/>
                </a:cubicBezTo>
                <a:cubicBezTo>
                  <a:pt x="9755" y="6627"/>
                  <a:pt x="9914" y="6474"/>
                  <a:pt x="10094" y="6368"/>
                </a:cubicBezTo>
                <a:cubicBezTo>
                  <a:pt x="10275" y="6262"/>
                  <a:pt x="10408" y="6209"/>
                  <a:pt x="10605" y="6209"/>
                </a:cubicBezTo>
                <a:lnTo>
                  <a:pt x="10605" y="5406"/>
                </a:lnTo>
                <a:lnTo>
                  <a:pt x="11001" y="5406"/>
                </a:lnTo>
                <a:lnTo>
                  <a:pt x="11001" y="6209"/>
                </a:lnTo>
                <a:cubicBezTo>
                  <a:pt x="11199" y="6209"/>
                  <a:pt x="11329" y="6257"/>
                  <a:pt x="11505" y="6356"/>
                </a:cubicBezTo>
                <a:cubicBezTo>
                  <a:pt x="11681" y="6454"/>
                  <a:pt x="11834" y="6601"/>
                  <a:pt x="11963" y="6796"/>
                </a:cubicBezTo>
                <a:cubicBezTo>
                  <a:pt x="12093" y="6992"/>
                  <a:pt x="12196" y="7241"/>
                  <a:pt x="12273" y="7543"/>
                </a:cubicBezTo>
                <a:cubicBezTo>
                  <a:pt x="12350" y="7845"/>
                  <a:pt x="12389" y="8195"/>
                  <a:pt x="12389" y="8594"/>
                </a:cubicBezTo>
                <a:lnTo>
                  <a:pt x="11637" y="8594"/>
                </a:lnTo>
                <a:cubicBezTo>
                  <a:pt x="11628" y="8179"/>
                  <a:pt x="11570" y="7860"/>
                  <a:pt x="11463" y="7641"/>
                </a:cubicBezTo>
                <a:cubicBezTo>
                  <a:pt x="11355" y="7420"/>
                  <a:pt x="11238" y="7311"/>
                  <a:pt x="11001" y="7311"/>
                </a:cubicBezTo>
                <a:lnTo>
                  <a:pt x="11001" y="9892"/>
                </a:lnTo>
                <a:cubicBezTo>
                  <a:pt x="11199" y="9990"/>
                  <a:pt x="11336" y="10104"/>
                  <a:pt x="11525" y="10235"/>
                </a:cubicBezTo>
                <a:cubicBezTo>
                  <a:pt x="11714" y="10365"/>
                  <a:pt x="11881" y="10532"/>
                  <a:pt x="12026" y="10736"/>
                </a:cubicBezTo>
                <a:cubicBezTo>
                  <a:pt x="12171" y="10940"/>
                  <a:pt x="12287" y="11193"/>
                  <a:pt x="12375" y="11495"/>
                </a:cubicBezTo>
                <a:cubicBezTo>
                  <a:pt x="12463" y="11797"/>
                  <a:pt x="12507" y="12168"/>
                  <a:pt x="12507" y="12608"/>
                </a:cubicBezTo>
                <a:cubicBezTo>
                  <a:pt x="12507" y="13065"/>
                  <a:pt x="12466" y="13463"/>
                  <a:pt x="12385" y="13801"/>
                </a:cubicBezTo>
                <a:moveTo>
                  <a:pt x="10800" y="3600"/>
                </a:moveTo>
                <a:cubicBezTo>
                  <a:pt x="8631" y="3600"/>
                  <a:pt x="6873" y="6824"/>
                  <a:pt x="6873" y="10800"/>
                </a:cubicBezTo>
                <a:cubicBezTo>
                  <a:pt x="6873" y="14776"/>
                  <a:pt x="8631" y="18000"/>
                  <a:pt x="10800" y="18000"/>
                </a:cubicBezTo>
                <a:cubicBezTo>
                  <a:pt x="12969" y="18000"/>
                  <a:pt x="14727" y="14776"/>
                  <a:pt x="14727" y="10800"/>
                </a:cubicBezTo>
                <a:cubicBezTo>
                  <a:pt x="14727" y="6824"/>
                  <a:pt x="12969" y="3600"/>
                  <a:pt x="10800" y="3600"/>
                </a:cubicBezTo>
                <a:moveTo>
                  <a:pt x="5400" y="3600"/>
                </a:moveTo>
                <a:lnTo>
                  <a:pt x="4418" y="3600"/>
                </a:lnTo>
                <a:cubicBezTo>
                  <a:pt x="4147" y="3600"/>
                  <a:pt x="3927" y="4002"/>
                  <a:pt x="3927" y="4500"/>
                </a:cubicBezTo>
                <a:cubicBezTo>
                  <a:pt x="3927" y="4997"/>
                  <a:pt x="4147" y="5400"/>
                  <a:pt x="4418" y="5400"/>
                </a:cubicBezTo>
                <a:lnTo>
                  <a:pt x="5400" y="5400"/>
                </a:lnTo>
                <a:cubicBezTo>
                  <a:pt x="5671" y="5400"/>
                  <a:pt x="5891" y="4997"/>
                  <a:pt x="5891" y="4500"/>
                </a:cubicBezTo>
                <a:cubicBezTo>
                  <a:pt x="5891" y="4002"/>
                  <a:pt x="5671" y="3600"/>
                  <a:pt x="5400" y="36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b="1" dirty="0">
              <a:latin typeface="Open Sans Semibold" charset="0"/>
              <a:ea typeface="Open Sans Semibold" charset="0"/>
              <a:cs typeface="Open Sans Semibold" charset="0"/>
            </a:endParaRPr>
          </a:p>
        </p:txBody>
      </p:sp>
      <p:pic>
        <p:nvPicPr>
          <p:cNvPr id="55" name="Gráfico 54" descr="Portapapeles comprobado con relleno sólido">
            <a:extLst>
              <a:ext uri="{FF2B5EF4-FFF2-40B4-BE49-F238E27FC236}">
                <a16:creationId xmlns:a16="http://schemas.microsoft.com/office/drawing/2014/main" id="{0468E34A-6164-4083-9CAA-25A1FC1403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46665" y="2797371"/>
            <a:ext cx="675398" cy="660367"/>
          </a:xfrm>
          <a:prstGeom prst="rect">
            <a:avLst/>
          </a:prstGeom>
        </p:spPr>
      </p:pic>
      <p:sp>
        <p:nvSpPr>
          <p:cNvPr id="57" name="Freeform 10">
            <a:extLst>
              <a:ext uri="{FF2B5EF4-FFF2-40B4-BE49-F238E27FC236}">
                <a16:creationId xmlns:a16="http://schemas.microsoft.com/office/drawing/2014/main" id="{4072A567-03FF-4905-8072-FDB48F1BA499}"/>
              </a:ext>
            </a:extLst>
          </p:cNvPr>
          <p:cNvSpPr>
            <a:spLocks noChangeArrowheads="1"/>
          </p:cNvSpPr>
          <p:nvPr/>
        </p:nvSpPr>
        <p:spPr bwMode="auto">
          <a:xfrm>
            <a:off x="6445723" y="3924779"/>
            <a:ext cx="1187569" cy="1154259"/>
          </a:xfrm>
          <a:custGeom>
            <a:avLst/>
            <a:gdLst>
              <a:gd name="T0" fmla="*/ 1356 w 2975"/>
              <a:gd name="T1" fmla="*/ 55 h 2958"/>
              <a:gd name="T2" fmla="*/ 1487 w 2975"/>
              <a:gd name="T3" fmla="*/ 0 h 2958"/>
              <a:gd name="T4" fmla="*/ 1487 w 2975"/>
              <a:gd name="T5" fmla="*/ 0 h 2958"/>
              <a:gd name="T6" fmla="*/ 1487 w 2975"/>
              <a:gd name="T7" fmla="*/ 0 h 2958"/>
              <a:gd name="T8" fmla="*/ 1618 w 2975"/>
              <a:gd name="T9" fmla="*/ 55 h 2958"/>
              <a:gd name="T10" fmla="*/ 1618 w 2975"/>
              <a:gd name="T11" fmla="*/ 55 h 2958"/>
              <a:gd name="T12" fmla="*/ 2901 w 2975"/>
              <a:gd name="T13" fmla="*/ 1338 h 2958"/>
              <a:gd name="T14" fmla="*/ 2901 w 2975"/>
              <a:gd name="T15" fmla="*/ 1338 h 2958"/>
              <a:gd name="T16" fmla="*/ 2901 w 2975"/>
              <a:gd name="T17" fmla="*/ 1601 h 2958"/>
              <a:gd name="T18" fmla="*/ 2901 w 2975"/>
              <a:gd name="T19" fmla="*/ 1601 h 2958"/>
              <a:gd name="T20" fmla="*/ 1618 w 2975"/>
              <a:gd name="T21" fmla="*/ 2884 h 2958"/>
              <a:gd name="T22" fmla="*/ 1618 w 2975"/>
              <a:gd name="T23" fmla="*/ 2884 h 2958"/>
              <a:gd name="T24" fmla="*/ 1356 w 2975"/>
              <a:gd name="T25" fmla="*/ 2884 h 2958"/>
              <a:gd name="T26" fmla="*/ 1356 w 2975"/>
              <a:gd name="T27" fmla="*/ 2884 h 2958"/>
              <a:gd name="T28" fmla="*/ 73 w 2975"/>
              <a:gd name="T29" fmla="*/ 1601 h 2958"/>
              <a:gd name="T30" fmla="*/ 73 w 2975"/>
              <a:gd name="T31" fmla="*/ 1601 h 2958"/>
              <a:gd name="T32" fmla="*/ 73 w 2975"/>
              <a:gd name="T33" fmla="*/ 1338 h 2958"/>
              <a:gd name="T34" fmla="*/ 73 w 2975"/>
              <a:gd name="T35" fmla="*/ 1338 h 2958"/>
              <a:gd name="T36" fmla="*/ 1356 w 2975"/>
              <a:gd name="T37" fmla="*/ 55 h 29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975" h="2958">
                <a:moveTo>
                  <a:pt x="1356" y="55"/>
                </a:moveTo>
                <a:cubicBezTo>
                  <a:pt x="1392" y="18"/>
                  <a:pt x="1440" y="0"/>
                  <a:pt x="1487" y="0"/>
                </a:cubicBezTo>
                <a:lnTo>
                  <a:pt x="1487" y="0"/>
                </a:lnTo>
                <a:lnTo>
                  <a:pt x="1487" y="0"/>
                </a:lnTo>
                <a:cubicBezTo>
                  <a:pt x="1534" y="0"/>
                  <a:pt x="1582" y="18"/>
                  <a:pt x="1618" y="55"/>
                </a:cubicBezTo>
                <a:lnTo>
                  <a:pt x="1618" y="55"/>
                </a:lnTo>
                <a:lnTo>
                  <a:pt x="2901" y="1338"/>
                </a:lnTo>
                <a:lnTo>
                  <a:pt x="2901" y="1338"/>
                </a:lnTo>
                <a:cubicBezTo>
                  <a:pt x="2974" y="1411"/>
                  <a:pt x="2974" y="1528"/>
                  <a:pt x="2901" y="1601"/>
                </a:cubicBezTo>
                <a:lnTo>
                  <a:pt x="2901" y="1601"/>
                </a:lnTo>
                <a:lnTo>
                  <a:pt x="1618" y="2884"/>
                </a:lnTo>
                <a:lnTo>
                  <a:pt x="1618" y="2884"/>
                </a:lnTo>
                <a:cubicBezTo>
                  <a:pt x="1546" y="2957"/>
                  <a:pt x="1429" y="2957"/>
                  <a:pt x="1356" y="2884"/>
                </a:cubicBezTo>
                <a:lnTo>
                  <a:pt x="1356" y="2884"/>
                </a:lnTo>
                <a:lnTo>
                  <a:pt x="73" y="1601"/>
                </a:lnTo>
                <a:lnTo>
                  <a:pt x="73" y="1601"/>
                </a:lnTo>
                <a:cubicBezTo>
                  <a:pt x="0" y="1528"/>
                  <a:pt x="0" y="1411"/>
                  <a:pt x="73" y="1338"/>
                </a:cubicBezTo>
                <a:lnTo>
                  <a:pt x="73" y="1338"/>
                </a:lnTo>
                <a:lnTo>
                  <a:pt x="1356" y="55"/>
                </a:lnTo>
              </a:path>
            </a:pathLst>
          </a:custGeom>
          <a:solidFill>
            <a:schemeClr val="accent2">
              <a:lumMod val="75000"/>
            </a:schemeClr>
          </a:solidFill>
          <a:ln>
            <a:noFill/>
          </a:ln>
          <a:effectLst/>
          <a:extLst>
            <a:ext uri="{91240B29-F687-4F45-9708-019B960494DF}">
              <a14:hiddenLine xmlns:a14="http://schemas.microsoft.com/office/drawing/2010/main" w="9525" cap="flat">
                <a:solidFill>
                  <a:srgbClr val="C8D7DA"/>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sp>
        <p:nvSpPr>
          <p:cNvPr id="58" name="TextBox 34">
            <a:extLst>
              <a:ext uri="{FF2B5EF4-FFF2-40B4-BE49-F238E27FC236}">
                <a16:creationId xmlns:a16="http://schemas.microsoft.com/office/drawing/2014/main" id="{5B3D579A-A275-4D12-AE15-A60103B51490}"/>
              </a:ext>
            </a:extLst>
          </p:cNvPr>
          <p:cNvSpPr txBox="1"/>
          <p:nvPr/>
        </p:nvSpPr>
        <p:spPr>
          <a:xfrm>
            <a:off x="7837366" y="4581837"/>
            <a:ext cx="3398015" cy="369332"/>
          </a:xfrm>
          <a:prstGeom prst="rect">
            <a:avLst/>
          </a:prstGeom>
          <a:noFill/>
        </p:spPr>
        <p:txBody>
          <a:bodyPr wrap="square" rtlCol="0" anchor="b" anchorCtr="0">
            <a:spAutoFit/>
          </a:bodyPr>
          <a:lstStyle/>
          <a:p>
            <a:pPr marL="400050" indent="-400050">
              <a:buFont typeface="+mj-lt"/>
              <a:buAutoNum type="romanUcPeriod" startAt="3"/>
            </a:pPr>
            <a:r>
              <a:rPr lang="en-US" b="1" dirty="0">
                <a:solidFill>
                  <a:schemeClr val="bg1"/>
                </a:solidFill>
                <a:latin typeface="Poppins SemiBold" pitchFamily="2" charset="77"/>
                <a:ea typeface="League Spartan" charset="0"/>
                <a:cs typeface="Poppins SemiBold" pitchFamily="2" charset="77"/>
              </a:rPr>
              <a:t>COSTS DEAR</a:t>
            </a:r>
          </a:p>
        </p:txBody>
      </p:sp>
      <p:pic>
        <p:nvPicPr>
          <p:cNvPr id="59" name="Gráfico 58" descr="Portapapeles comprobado con relleno sólido">
            <a:extLst>
              <a:ext uri="{FF2B5EF4-FFF2-40B4-BE49-F238E27FC236}">
                <a16:creationId xmlns:a16="http://schemas.microsoft.com/office/drawing/2014/main" id="{80A6AAC2-69A9-464F-9AD9-2B5FA2E043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678938" y="4122995"/>
            <a:ext cx="675398" cy="660367"/>
          </a:xfrm>
          <a:prstGeom prst="rect">
            <a:avLst/>
          </a:prstGeom>
        </p:spPr>
      </p:pic>
      <p:sp>
        <p:nvSpPr>
          <p:cNvPr id="60" name="Freeform 7">
            <a:extLst>
              <a:ext uri="{FF2B5EF4-FFF2-40B4-BE49-F238E27FC236}">
                <a16:creationId xmlns:a16="http://schemas.microsoft.com/office/drawing/2014/main" id="{852E59AA-CF92-4069-AA1A-72C1355B0684}"/>
              </a:ext>
            </a:extLst>
          </p:cNvPr>
          <p:cNvSpPr>
            <a:spLocks noChangeArrowheads="1"/>
          </p:cNvSpPr>
          <p:nvPr/>
        </p:nvSpPr>
        <p:spPr bwMode="auto">
          <a:xfrm>
            <a:off x="5478193" y="3318226"/>
            <a:ext cx="177696" cy="173740"/>
          </a:xfrm>
          <a:custGeom>
            <a:avLst/>
            <a:gdLst>
              <a:gd name="T0" fmla="*/ 0 w 445"/>
              <a:gd name="T1" fmla="*/ 222 h 444"/>
              <a:gd name="T2" fmla="*/ 222 w 445"/>
              <a:gd name="T3" fmla="*/ 0 h 444"/>
              <a:gd name="T4" fmla="*/ 222 w 445"/>
              <a:gd name="T5" fmla="*/ 0 h 444"/>
              <a:gd name="T6" fmla="*/ 222 w 445"/>
              <a:gd name="T7" fmla="*/ 0 h 444"/>
              <a:gd name="T8" fmla="*/ 444 w 445"/>
              <a:gd name="T9" fmla="*/ 222 h 444"/>
              <a:gd name="T10" fmla="*/ 444 w 445"/>
              <a:gd name="T11" fmla="*/ 222 h 444"/>
              <a:gd name="T12" fmla="*/ 444 w 445"/>
              <a:gd name="T13" fmla="*/ 222 h 444"/>
              <a:gd name="T14" fmla="*/ 222 w 445"/>
              <a:gd name="T15" fmla="*/ 443 h 444"/>
              <a:gd name="T16" fmla="*/ 222 w 445"/>
              <a:gd name="T17" fmla="*/ 443 h 444"/>
              <a:gd name="T18" fmla="*/ 222 w 445"/>
              <a:gd name="T19" fmla="*/ 443 h 444"/>
              <a:gd name="T20" fmla="*/ 0 w 445"/>
              <a:gd name="T21" fmla="*/ 222 h 444"/>
              <a:gd name="T22" fmla="*/ 0 w 445"/>
              <a:gd name="T23" fmla="*/ 222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5" h="444">
                <a:moveTo>
                  <a:pt x="0" y="222"/>
                </a:moveTo>
                <a:cubicBezTo>
                  <a:pt x="0" y="99"/>
                  <a:pt x="100" y="0"/>
                  <a:pt x="222" y="0"/>
                </a:cubicBezTo>
                <a:lnTo>
                  <a:pt x="222" y="0"/>
                </a:lnTo>
                <a:lnTo>
                  <a:pt x="222" y="0"/>
                </a:lnTo>
                <a:cubicBezTo>
                  <a:pt x="345" y="0"/>
                  <a:pt x="444" y="99"/>
                  <a:pt x="444" y="222"/>
                </a:cubicBezTo>
                <a:lnTo>
                  <a:pt x="444" y="222"/>
                </a:lnTo>
                <a:lnTo>
                  <a:pt x="444" y="222"/>
                </a:lnTo>
                <a:cubicBezTo>
                  <a:pt x="444" y="344"/>
                  <a:pt x="345" y="443"/>
                  <a:pt x="222" y="443"/>
                </a:cubicBezTo>
                <a:lnTo>
                  <a:pt x="222" y="443"/>
                </a:lnTo>
                <a:lnTo>
                  <a:pt x="222" y="443"/>
                </a:lnTo>
                <a:cubicBezTo>
                  <a:pt x="100" y="443"/>
                  <a:pt x="0" y="344"/>
                  <a:pt x="0" y="222"/>
                </a:cubicBezTo>
                <a:lnTo>
                  <a:pt x="0" y="222"/>
                </a:lnTo>
              </a:path>
            </a:pathLst>
          </a:custGeom>
          <a:solidFill>
            <a:schemeClr val="accent6">
              <a:lumMod val="75000"/>
            </a:schemeClr>
          </a:solidFill>
          <a:ln>
            <a:noFill/>
          </a:ln>
          <a:effectLst/>
        </p:spPr>
        <p:txBody>
          <a:bodyPr wrap="none" anchor="ctr"/>
          <a:lstStyle/>
          <a:p>
            <a:endParaRPr lang="en-US" sz="3266" dirty="0">
              <a:latin typeface="Open Sans Light" panose="020B0306030504020204" pitchFamily="34" charset="0"/>
            </a:endParaRPr>
          </a:p>
        </p:txBody>
      </p:sp>
      <p:cxnSp>
        <p:nvCxnSpPr>
          <p:cNvPr id="61" name="Straight Arrow Connector 44">
            <a:extLst>
              <a:ext uri="{FF2B5EF4-FFF2-40B4-BE49-F238E27FC236}">
                <a16:creationId xmlns:a16="http://schemas.microsoft.com/office/drawing/2014/main" id="{365FBF5C-19F4-40BB-B9C5-DBB72915F4A3}"/>
              </a:ext>
            </a:extLst>
          </p:cNvPr>
          <p:cNvCxnSpPr>
            <a:cxnSpLocks/>
            <a:stCxn id="60" idx="4"/>
            <a:endCxn id="47" idx="14"/>
          </p:cNvCxnSpPr>
          <p:nvPr/>
        </p:nvCxnSpPr>
        <p:spPr>
          <a:xfrm flipV="1">
            <a:off x="5655490" y="3193489"/>
            <a:ext cx="849660" cy="211607"/>
          </a:xfrm>
          <a:prstGeom prst="straightConnector1">
            <a:avLst/>
          </a:prstGeom>
          <a:ln w="381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6" name="Imagen 5">
            <a:extLst>
              <a:ext uri="{FF2B5EF4-FFF2-40B4-BE49-F238E27FC236}">
                <a16:creationId xmlns:a16="http://schemas.microsoft.com/office/drawing/2014/main" id="{C0FFF584-293B-4BF2-8061-5A367CA866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021" y="2988573"/>
            <a:ext cx="3859076" cy="1449872"/>
          </a:xfrm>
          <a:prstGeom prst="rect">
            <a:avLst/>
          </a:prstGeom>
        </p:spPr>
      </p:pic>
      <p:sp>
        <p:nvSpPr>
          <p:cNvPr id="28" name="TextBox 34">
            <a:extLst>
              <a:ext uri="{FF2B5EF4-FFF2-40B4-BE49-F238E27FC236}">
                <a16:creationId xmlns:a16="http://schemas.microsoft.com/office/drawing/2014/main" id="{BD89D78D-199B-4CBC-830E-AB613FE7887A}"/>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8623182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E9675D2D-D9A2-4841-8A37-5C0FE9FDCA95}"/>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Marcador de contenido 1">
            <a:extLst>
              <a:ext uri="{FF2B5EF4-FFF2-40B4-BE49-F238E27FC236}">
                <a16:creationId xmlns:a16="http://schemas.microsoft.com/office/drawing/2014/main" id="{F5E54F8B-380C-4206-B2F9-E37D144F2964}"/>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20" name="Rectángulo 19">
            <a:extLst>
              <a:ext uri="{FF2B5EF4-FFF2-40B4-BE49-F238E27FC236}">
                <a16:creationId xmlns:a16="http://schemas.microsoft.com/office/drawing/2014/main" id="{089D9C1F-1EF3-4DBB-A330-7D900F03FFDC}"/>
              </a:ext>
            </a:extLst>
          </p:cNvPr>
          <p:cNvSpPr/>
          <p:nvPr/>
        </p:nvSpPr>
        <p:spPr>
          <a:xfrm>
            <a:off x="1" y="820740"/>
            <a:ext cx="12192000" cy="55800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descr="Mapa&#10;&#10;Descripción generada automáticamente">
            <a:extLst>
              <a:ext uri="{FF2B5EF4-FFF2-40B4-BE49-F238E27FC236}">
                <a16:creationId xmlns:a16="http://schemas.microsoft.com/office/drawing/2014/main" id="{B874B9FB-3179-4606-B9EE-B2E6BB522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2444" y="2142880"/>
            <a:ext cx="5920752" cy="4420508"/>
          </a:xfrm>
          <a:prstGeom prst="rect">
            <a:avLst/>
          </a:prstGeom>
          <a:ln w="28575">
            <a:solidFill>
              <a:schemeClr val="tx1"/>
            </a:solidFill>
          </a:ln>
        </p:spPr>
      </p:pic>
      <p:grpSp>
        <p:nvGrpSpPr>
          <p:cNvPr id="23" name="Grupo 22">
            <a:extLst>
              <a:ext uri="{FF2B5EF4-FFF2-40B4-BE49-F238E27FC236}">
                <a16:creationId xmlns:a16="http://schemas.microsoft.com/office/drawing/2014/main" id="{F37AD090-5514-48DA-916F-0700482CC081}"/>
              </a:ext>
            </a:extLst>
          </p:cNvPr>
          <p:cNvGrpSpPr/>
          <p:nvPr/>
        </p:nvGrpSpPr>
        <p:grpSpPr>
          <a:xfrm>
            <a:off x="3042460" y="2406976"/>
            <a:ext cx="4511040" cy="3378682"/>
            <a:chOff x="5879869" y="3812771"/>
            <a:chExt cx="2930062" cy="2194560"/>
          </a:xfrm>
        </p:grpSpPr>
        <p:sp>
          <p:nvSpPr>
            <p:cNvPr id="11" name="Forma libre: forma 10">
              <a:extLst>
                <a:ext uri="{FF2B5EF4-FFF2-40B4-BE49-F238E27FC236}">
                  <a16:creationId xmlns:a16="http://schemas.microsoft.com/office/drawing/2014/main" id="{4A5EF5BA-CEA9-4889-B955-1FF1D0BF1E71}"/>
                </a:ext>
              </a:extLst>
            </p:cNvPr>
            <p:cNvSpPr/>
            <p:nvPr/>
          </p:nvSpPr>
          <p:spPr>
            <a:xfrm>
              <a:off x="7076902" y="3812771"/>
              <a:ext cx="1733029" cy="1843752"/>
            </a:xfrm>
            <a:custGeom>
              <a:avLst/>
              <a:gdLst>
                <a:gd name="connsiteX0" fmla="*/ 1568334 w 1733029"/>
                <a:gd name="connsiteY0" fmla="*/ 1463040 h 1843752"/>
                <a:gd name="connsiteX1" fmla="*/ 1568334 w 1733029"/>
                <a:gd name="connsiteY1" fmla="*/ 1463040 h 1843752"/>
                <a:gd name="connsiteX2" fmla="*/ 1573876 w 1733029"/>
                <a:gd name="connsiteY2" fmla="*/ 1657004 h 1843752"/>
                <a:gd name="connsiteX3" fmla="*/ 1596043 w 1733029"/>
                <a:gd name="connsiteY3" fmla="*/ 1651462 h 1843752"/>
                <a:gd name="connsiteX4" fmla="*/ 1629294 w 1733029"/>
                <a:gd name="connsiteY4" fmla="*/ 1640378 h 1843752"/>
                <a:gd name="connsiteX5" fmla="*/ 1657003 w 1733029"/>
                <a:gd name="connsiteY5" fmla="*/ 1645920 h 1843752"/>
                <a:gd name="connsiteX6" fmla="*/ 1701338 w 1733029"/>
                <a:gd name="connsiteY6" fmla="*/ 1662545 h 1843752"/>
                <a:gd name="connsiteX7" fmla="*/ 1717963 w 1733029"/>
                <a:gd name="connsiteY7" fmla="*/ 1673629 h 1843752"/>
                <a:gd name="connsiteX8" fmla="*/ 1723505 w 1733029"/>
                <a:gd name="connsiteY8" fmla="*/ 1751214 h 1843752"/>
                <a:gd name="connsiteX9" fmla="*/ 1690254 w 1733029"/>
                <a:gd name="connsiteY9" fmla="*/ 1795549 h 1843752"/>
                <a:gd name="connsiteX10" fmla="*/ 1662545 w 1733029"/>
                <a:gd name="connsiteY10" fmla="*/ 1823258 h 1843752"/>
                <a:gd name="connsiteX11" fmla="*/ 1496291 w 1733029"/>
                <a:gd name="connsiteY11" fmla="*/ 1828800 h 1843752"/>
                <a:gd name="connsiteX12" fmla="*/ 1302327 w 1733029"/>
                <a:gd name="connsiteY12" fmla="*/ 1817716 h 1843752"/>
                <a:gd name="connsiteX13" fmla="*/ 1285702 w 1733029"/>
                <a:gd name="connsiteY13" fmla="*/ 1806633 h 1843752"/>
                <a:gd name="connsiteX14" fmla="*/ 1269076 w 1733029"/>
                <a:gd name="connsiteY14" fmla="*/ 1790007 h 1843752"/>
                <a:gd name="connsiteX15" fmla="*/ 1241367 w 1733029"/>
                <a:gd name="connsiteY15" fmla="*/ 1773382 h 1843752"/>
                <a:gd name="connsiteX16" fmla="*/ 1224742 w 1733029"/>
                <a:gd name="connsiteY16" fmla="*/ 1751214 h 1843752"/>
                <a:gd name="connsiteX17" fmla="*/ 1208116 w 1733029"/>
                <a:gd name="connsiteY17" fmla="*/ 1740131 h 1843752"/>
                <a:gd name="connsiteX18" fmla="*/ 1202574 w 1733029"/>
                <a:gd name="connsiteY18" fmla="*/ 1723505 h 1843752"/>
                <a:gd name="connsiteX19" fmla="*/ 1185949 w 1733029"/>
                <a:gd name="connsiteY19" fmla="*/ 1706880 h 1843752"/>
                <a:gd name="connsiteX20" fmla="*/ 1174865 w 1733029"/>
                <a:gd name="connsiteY20" fmla="*/ 1673629 h 1843752"/>
                <a:gd name="connsiteX21" fmla="*/ 1169323 w 1733029"/>
                <a:gd name="connsiteY21" fmla="*/ 1657004 h 1843752"/>
                <a:gd name="connsiteX22" fmla="*/ 1124989 w 1733029"/>
                <a:gd name="connsiteY22" fmla="*/ 1668087 h 1843752"/>
                <a:gd name="connsiteX23" fmla="*/ 1091738 w 1733029"/>
                <a:gd name="connsiteY23" fmla="*/ 1690254 h 1843752"/>
                <a:gd name="connsiteX24" fmla="*/ 1075113 w 1733029"/>
                <a:gd name="connsiteY24" fmla="*/ 1701338 h 1843752"/>
                <a:gd name="connsiteX25" fmla="*/ 1052945 w 1733029"/>
                <a:gd name="connsiteY25" fmla="*/ 1706880 h 1843752"/>
                <a:gd name="connsiteX26" fmla="*/ 991985 w 1733029"/>
                <a:gd name="connsiteY26" fmla="*/ 1712422 h 1843752"/>
                <a:gd name="connsiteX27" fmla="*/ 975360 w 1733029"/>
                <a:gd name="connsiteY27" fmla="*/ 1690254 h 1843752"/>
                <a:gd name="connsiteX28" fmla="*/ 969818 w 1733029"/>
                <a:gd name="connsiteY28" fmla="*/ 1557251 h 1843752"/>
                <a:gd name="connsiteX29" fmla="*/ 936567 w 1733029"/>
                <a:gd name="connsiteY29" fmla="*/ 1518458 h 1843752"/>
                <a:gd name="connsiteX30" fmla="*/ 908858 w 1733029"/>
                <a:gd name="connsiteY30" fmla="*/ 1512916 h 1843752"/>
                <a:gd name="connsiteX31" fmla="*/ 892233 w 1733029"/>
                <a:gd name="connsiteY31" fmla="*/ 1501833 h 1843752"/>
                <a:gd name="connsiteX32" fmla="*/ 864523 w 1733029"/>
                <a:gd name="connsiteY32" fmla="*/ 1496291 h 1843752"/>
                <a:gd name="connsiteX33" fmla="*/ 847898 w 1733029"/>
                <a:gd name="connsiteY33" fmla="*/ 1474124 h 1843752"/>
                <a:gd name="connsiteX34" fmla="*/ 825731 w 1733029"/>
                <a:gd name="connsiteY34" fmla="*/ 1440873 h 1843752"/>
                <a:gd name="connsiteX35" fmla="*/ 786938 w 1733029"/>
                <a:gd name="connsiteY35" fmla="*/ 1413164 h 1843752"/>
                <a:gd name="connsiteX36" fmla="*/ 753687 w 1733029"/>
                <a:gd name="connsiteY36" fmla="*/ 1385454 h 1843752"/>
                <a:gd name="connsiteX37" fmla="*/ 731520 w 1733029"/>
                <a:gd name="connsiteY37" fmla="*/ 1368829 h 1843752"/>
                <a:gd name="connsiteX38" fmla="*/ 714894 w 1733029"/>
                <a:gd name="connsiteY38" fmla="*/ 1363287 h 1843752"/>
                <a:gd name="connsiteX39" fmla="*/ 692727 w 1733029"/>
                <a:gd name="connsiteY39" fmla="*/ 1352204 h 1843752"/>
                <a:gd name="connsiteX40" fmla="*/ 670560 w 1733029"/>
                <a:gd name="connsiteY40" fmla="*/ 1357745 h 1843752"/>
                <a:gd name="connsiteX41" fmla="*/ 681643 w 1733029"/>
                <a:gd name="connsiteY41" fmla="*/ 1385454 h 1843752"/>
                <a:gd name="connsiteX42" fmla="*/ 687185 w 1733029"/>
                <a:gd name="connsiteY42" fmla="*/ 1407622 h 1843752"/>
                <a:gd name="connsiteX43" fmla="*/ 659476 w 1733029"/>
                <a:gd name="connsiteY43" fmla="*/ 1440873 h 1843752"/>
                <a:gd name="connsiteX44" fmla="*/ 642851 w 1733029"/>
                <a:gd name="connsiteY44" fmla="*/ 1429789 h 1843752"/>
                <a:gd name="connsiteX45" fmla="*/ 615142 w 1733029"/>
                <a:gd name="connsiteY45" fmla="*/ 1396538 h 1843752"/>
                <a:gd name="connsiteX46" fmla="*/ 598516 w 1733029"/>
                <a:gd name="connsiteY46" fmla="*/ 1402080 h 1843752"/>
                <a:gd name="connsiteX47" fmla="*/ 576349 w 1733029"/>
                <a:gd name="connsiteY47" fmla="*/ 1407622 h 1843752"/>
                <a:gd name="connsiteX48" fmla="*/ 554182 w 1733029"/>
                <a:gd name="connsiteY48" fmla="*/ 1396538 h 1843752"/>
                <a:gd name="connsiteX49" fmla="*/ 520931 w 1733029"/>
                <a:gd name="connsiteY49" fmla="*/ 1357745 h 1843752"/>
                <a:gd name="connsiteX50" fmla="*/ 476596 w 1733029"/>
                <a:gd name="connsiteY50" fmla="*/ 1335578 h 1843752"/>
                <a:gd name="connsiteX51" fmla="*/ 465513 w 1733029"/>
                <a:gd name="connsiteY51" fmla="*/ 1318953 h 1843752"/>
                <a:gd name="connsiteX52" fmla="*/ 476596 w 1733029"/>
                <a:gd name="connsiteY52" fmla="*/ 1274618 h 1843752"/>
                <a:gd name="connsiteX53" fmla="*/ 482138 w 1733029"/>
                <a:gd name="connsiteY53" fmla="*/ 1208116 h 1843752"/>
                <a:gd name="connsiteX54" fmla="*/ 498763 w 1733029"/>
                <a:gd name="connsiteY54" fmla="*/ 1191491 h 1843752"/>
                <a:gd name="connsiteX55" fmla="*/ 515389 w 1733029"/>
                <a:gd name="connsiteY55" fmla="*/ 1185949 h 1843752"/>
                <a:gd name="connsiteX56" fmla="*/ 554182 w 1733029"/>
                <a:gd name="connsiteY56" fmla="*/ 1169324 h 1843752"/>
                <a:gd name="connsiteX57" fmla="*/ 537556 w 1733029"/>
                <a:gd name="connsiteY57" fmla="*/ 1152698 h 1843752"/>
                <a:gd name="connsiteX58" fmla="*/ 515389 w 1733029"/>
                <a:gd name="connsiteY58" fmla="*/ 1147156 h 1843752"/>
                <a:gd name="connsiteX59" fmla="*/ 471054 w 1733029"/>
                <a:gd name="connsiteY59" fmla="*/ 1130531 h 1843752"/>
                <a:gd name="connsiteX60" fmla="*/ 437803 w 1733029"/>
                <a:gd name="connsiteY60" fmla="*/ 1097280 h 1843752"/>
                <a:gd name="connsiteX61" fmla="*/ 432262 w 1733029"/>
                <a:gd name="connsiteY61" fmla="*/ 1080654 h 1843752"/>
                <a:gd name="connsiteX62" fmla="*/ 415636 w 1733029"/>
                <a:gd name="connsiteY62" fmla="*/ 1047404 h 1843752"/>
                <a:gd name="connsiteX63" fmla="*/ 432262 w 1733029"/>
                <a:gd name="connsiteY63" fmla="*/ 1008611 h 1843752"/>
                <a:gd name="connsiteX64" fmla="*/ 443345 w 1733029"/>
                <a:gd name="connsiteY64" fmla="*/ 991985 h 1843752"/>
                <a:gd name="connsiteX65" fmla="*/ 448887 w 1733029"/>
                <a:gd name="connsiteY65" fmla="*/ 975360 h 1843752"/>
                <a:gd name="connsiteX66" fmla="*/ 471054 w 1733029"/>
                <a:gd name="connsiteY66" fmla="*/ 942109 h 1843752"/>
                <a:gd name="connsiteX67" fmla="*/ 476596 w 1733029"/>
                <a:gd name="connsiteY67" fmla="*/ 919942 h 1843752"/>
                <a:gd name="connsiteX68" fmla="*/ 482138 w 1733029"/>
                <a:gd name="connsiteY68" fmla="*/ 903316 h 1843752"/>
                <a:gd name="connsiteX69" fmla="*/ 471054 w 1733029"/>
                <a:gd name="connsiteY69" fmla="*/ 825731 h 1843752"/>
                <a:gd name="connsiteX70" fmla="*/ 459971 w 1733029"/>
                <a:gd name="connsiteY70" fmla="*/ 809105 h 1843752"/>
                <a:gd name="connsiteX71" fmla="*/ 443345 w 1733029"/>
                <a:gd name="connsiteY71" fmla="*/ 803564 h 1843752"/>
                <a:gd name="connsiteX72" fmla="*/ 426720 w 1733029"/>
                <a:gd name="connsiteY72" fmla="*/ 792480 h 1843752"/>
                <a:gd name="connsiteX73" fmla="*/ 410094 w 1733029"/>
                <a:gd name="connsiteY73" fmla="*/ 798022 h 1843752"/>
                <a:gd name="connsiteX74" fmla="*/ 376843 w 1733029"/>
                <a:gd name="connsiteY74" fmla="*/ 836814 h 1843752"/>
                <a:gd name="connsiteX75" fmla="*/ 354676 w 1733029"/>
                <a:gd name="connsiteY75" fmla="*/ 831273 h 1843752"/>
                <a:gd name="connsiteX76" fmla="*/ 315883 w 1733029"/>
                <a:gd name="connsiteY76" fmla="*/ 798022 h 1843752"/>
                <a:gd name="connsiteX77" fmla="*/ 304800 w 1733029"/>
                <a:gd name="connsiteY77" fmla="*/ 764771 h 1843752"/>
                <a:gd name="connsiteX78" fmla="*/ 299258 w 1733029"/>
                <a:gd name="connsiteY78" fmla="*/ 748145 h 1843752"/>
                <a:gd name="connsiteX79" fmla="*/ 315883 w 1733029"/>
                <a:gd name="connsiteY79" fmla="*/ 731520 h 1843752"/>
                <a:gd name="connsiteX80" fmla="*/ 360218 w 1733029"/>
                <a:gd name="connsiteY80" fmla="*/ 720436 h 1843752"/>
                <a:gd name="connsiteX81" fmla="*/ 365760 w 1733029"/>
                <a:gd name="connsiteY81" fmla="*/ 698269 h 1843752"/>
                <a:gd name="connsiteX82" fmla="*/ 343593 w 1733029"/>
                <a:gd name="connsiteY82" fmla="*/ 687185 h 1843752"/>
                <a:gd name="connsiteX83" fmla="*/ 326967 w 1733029"/>
                <a:gd name="connsiteY83" fmla="*/ 676102 h 1843752"/>
                <a:gd name="connsiteX84" fmla="*/ 321425 w 1733029"/>
                <a:gd name="connsiteY84" fmla="*/ 659476 h 1843752"/>
                <a:gd name="connsiteX85" fmla="*/ 282633 w 1733029"/>
                <a:gd name="connsiteY85" fmla="*/ 604058 h 1843752"/>
                <a:gd name="connsiteX86" fmla="*/ 260465 w 1733029"/>
                <a:gd name="connsiteY86" fmla="*/ 592974 h 1843752"/>
                <a:gd name="connsiteX87" fmla="*/ 232756 w 1733029"/>
                <a:gd name="connsiteY87" fmla="*/ 620684 h 1843752"/>
                <a:gd name="connsiteX88" fmla="*/ 216131 w 1733029"/>
                <a:gd name="connsiteY88" fmla="*/ 676102 h 1843752"/>
                <a:gd name="connsiteX89" fmla="*/ 182880 w 1733029"/>
                <a:gd name="connsiteY89" fmla="*/ 681644 h 1843752"/>
                <a:gd name="connsiteX90" fmla="*/ 144087 w 1733029"/>
                <a:gd name="connsiteY90" fmla="*/ 709353 h 1843752"/>
                <a:gd name="connsiteX91" fmla="*/ 127462 w 1733029"/>
                <a:gd name="connsiteY91" fmla="*/ 725978 h 1843752"/>
                <a:gd name="connsiteX92" fmla="*/ 66502 w 1733029"/>
                <a:gd name="connsiteY92" fmla="*/ 759229 h 1843752"/>
                <a:gd name="connsiteX93" fmla="*/ 22167 w 1733029"/>
                <a:gd name="connsiteY93" fmla="*/ 737062 h 1843752"/>
                <a:gd name="connsiteX94" fmla="*/ 27709 w 1733029"/>
                <a:gd name="connsiteY94" fmla="*/ 709353 h 1843752"/>
                <a:gd name="connsiteX95" fmla="*/ 44334 w 1733029"/>
                <a:gd name="connsiteY95" fmla="*/ 692727 h 1843752"/>
                <a:gd name="connsiteX96" fmla="*/ 33251 w 1733029"/>
                <a:gd name="connsiteY96" fmla="*/ 659476 h 1843752"/>
                <a:gd name="connsiteX97" fmla="*/ 38793 w 1733029"/>
                <a:gd name="connsiteY97" fmla="*/ 642851 h 1843752"/>
                <a:gd name="connsiteX98" fmla="*/ 49876 w 1733029"/>
                <a:gd name="connsiteY98" fmla="*/ 620684 h 1843752"/>
                <a:gd name="connsiteX99" fmla="*/ 77585 w 1733029"/>
                <a:gd name="connsiteY99" fmla="*/ 604058 h 1843752"/>
                <a:gd name="connsiteX100" fmla="*/ 116378 w 1733029"/>
                <a:gd name="connsiteY100" fmla="*/ 587433 h 1843752"/>
                <a:gd name="connsiteX101" fmla="*/ 138545 w 1733029"/>
                <a:gd name="connsiteY101" fmla="*/ 537556 h 1843752"/>
                <a:gd name="connsiteX102" fmla="*/ 144087 w 1733029"/>
                <a:gd name="connsiteY102" fmla="*/ 520931 h 1843752"/>
                <a:gd name="connsiteX103" fmla="*/ 160713 w 1733029"/>
                <a:gd name="connsiteY103" fmla="*/ 509847 h 1843752"/>
                <a:gd name="connsiteX104" fmla="*/ 155171 w 1733029"/>
                <a:gd name="connsiteY104" fmla="*/ 487680 h 1843752"/>
                <a:gd name="connsiteX105" fmla="*/ 138545 w 1733029"/>
                <a:gd name="connsiteY105" fmla="*/ 476596 h 1843752"/>
                <a:gd name="connsiteX106" fmla="*/ 72043 w 1733029"/>
                <a:gd name="connsiteY106" fmla="*/ 465513 h 1843752"/>
                <a:gd name="connsiteX107" fmla="*/ 55418 w 1733029"/>
                <a:gd name="connsiteY107" fmla="*/ 448887 h 1843752"/>
                <a:gd name="connsiteX108" fmla="*/ 49876 w 1733029"/>
                <a:gd name="connsiteY108" fmla="*/ 432262 h 1843752"/>
                <a:gd name="connsiteX109" fmla="*/ 38793 w 1733029"/>
                <a:gd name="connsiteY109" fmla="*/ 393469 h 1843752"/>
                <a:gd name="connsiteX110" fmla="*/ 22167 w 1733029"/>
                <a:gd name="connsiteY110" fmla="*/ 349134 h 1843752"/>
                <a:gd name="connsiteX111" fmla="*/ 11083 w 1733029"/>
                <a:gd name="connsiteY111" fmla="*/ 332509 h 1843752"/>
                <a:gd name="connsiteX112" fmla="*/ 5542 w 1733029"/>
                <a:gd name="connsiteY112" fmla="*/ 315884 h 1843752"/>
                <a:gd name="connsiteX113" fmla="*/ 33251 w 1733029"/>
                <a:gd name="connsiteY113" fmla="*/ 277091 h 1843752"/>
                <a:gd name="connsiteX114" fmla="*/ 38793 w 1733029"/>
                <a:gd name="connsiteY114" fmla="*/ 254924 h 1843752"/>
                <a:gd name="connsiteX115" fmla="*/ 33251 w 1733029"/>
                <a:gd name="connsiteY115" fmla="*/ 238298 h 1843752"/>
                <a:gd name="connsiteX116" fmla="*/ 16625 w 1733029"/>
                <a:gd name="connsiteY116" fmla="*/ 193964 h 1843752"/>
                <a:gd name="connsiteX117" fmla="*/ 49876 w 1733029"/>
                <a:gd name="connsiteY117" fmla="*/ 188422 h 1843752"/>
                <a:gd name="connsiteX118" fmla="*/ 55418 w 1733029"/>
                <a:gd name="connsiteY118" fmla="*/ 110836 h 1843752"/>
                <a:gd name="connsiteX119" fmla="*/ 22167 w 1733029"/>
                <a:gd name="connsiteY119" fmla="*/ 94211 h 1843752"/>
                <a:gd name="connsiteX120" fmla="*/ 0 w 1733029"/>
                <a:gd name="connsiteY120" fmla="*/ 77585 h 1843752"/>
                <a:gd name="connsiteX121" fmla="*/ 11083 w 1733029"/>
                <a:gd name="connsiteY121" fmla="*/ 60960 h 1843752"/>
                <a:gd name="connsiteX122" fmla="*/ 33251 w 1733029"/>
                <a:gd name="connsiteY122" fmla="*/ 55418 h 1843752"/>
                <a:gd name="connsiteX123" fmla="*/ 105294 w 1733029"/>
                <a:gd name="connsiteY123" fmla="*/ 44334 h 1843752"/>
                <a:gd name="connsiteX124" fmla="*/ 138545 w 1733029"/>
                <a:gd name="connsiteY124" fmla="*/ 27709 h 1843752"/>
                <a:gd name="connsiteX125" fmla="*/ 166254 w 1733029"/>
                <a:gd name="connsiteY125" fmla="*/ 0 h 1843752"/>
                <a:gd name="connsiteX126" fmla="*/ 210589 w 1733029"/>
                <a:gd name="connsiteY126" fmla="*/ 49876 h 1843752"/>
                <a:gd name="connsiteX127" fmla="*/ 227214 w 1733029"/>
                <a:gd name="connsiteY127" fmla="*/ 55418 h 1843752"/>
                <a:gd name="connsiteX128" fmla="*/ 243840 w 1733029"/>
                <a:gd name="connsiteY128" fmla="*/ 94211 h 1843752"/>
                <a:gd name="connsiteX129" fmla="*/ 266007 w 1733029"/>
                <a:gd name="connsiteY129" fmla="*/ 127462 h 1843752"/>
                <a:gd name="connsiteX130" fmla="*/ 277091 w 1733029"/>
                <a:gd name="connsiteY130" fmla="*/ 144087 h 1843752"/>
                <a:gd name="connsiteX131" fmla="*/ 293716 w 1733029"/>
                <a:gd name="connsiteY131" fmla="*/ 188422 h 1843752"/>
                <a:gd name="connsiteX132" fmla="*/ 299258 w 1733029"/>
                <a:gd name="connsiteY132" fmla="*/ 216131 h 1843752"/>
                <a:gd name="connsiteX133" fmla="*/ 315883 w 1733029"/>
                <a:gd name="connsiteY133" fmla="*/ 232756 h 1843752"/>
                <a:gd name="connsiteX134" fmla="*/ 332509 w 1733029"/>
                <a:gd name="connsiteY134" fmla="*/ 254924 h 1843752"/>
                <a:gd name="connsiteX135" fmla="*/ 349134 w 1733029"/>
                <a:gd name="connsiteY135" fmla="*/ 271549 h 1843752"/>
                <a:gd name="connsiteX136" fmla="*/ 360218 w 1733029"/>
                <a:gd name="connsiteY136" fmla="*/ 288174 h 1843752"/>
                <a:gd name="connsiteX137" fmla="*/ 399011 w 1733029"/>
                <a:gd name="connsiteY137" fmla="*/ 321425 h 1843752"/>
                <a:gd name="connsiteX138" fmla="*/ 415636 w 1733029"/>
                <a:gd name="connsiteY138" fmla="*/ 326967 h 1843752"/>
                <a:gd name="connsiteX139" fmla="*/ 432262 w 1733029"/>
                <a:gd name="connsiteY139" fmla="*/ 343593 h 1843752"/>
                <a:gd name="connsiteX140" fmla="*/ 410094 w 1733029"/>
                <a:gd name="connsiteY140" fmla="*/ 382385 h 1843752"/>
                <a:gd name="connsiteX141" fmla="*/ 399011 w 1733029"/>
                <a:gd name="connsiteY141" fmla="*/ 404553 h 1843752"/>
                <a:gd name="connsiteX142" fmla="*/ 387927 w 1733029"/>
                <a:gd name="connsiteY142" fmla="*/ 421178 h 1843752"/>
                <a:gd name="connsiteX143" fmla="*/ 404553 w 1733029"/>
                <a:gd name="connsiteY143" fmla="*/ 459971 h 1843752"/>
                <a:gd name="connsiteX144" fmla="*/ 410094 w 1733029"/>
                <a:gd name="connsiteY144" fmla="*/ 476596 h 1843752"/>
                <a:gd name="connsiteX145" fmla="*/ 421178 w 1733029"/>
                <a:gd name="connsiteY145" fmla="*/ 493222 h 1843752"/>
                <a:gd name="connsiteX146" fmla="*/ 437803 w 1733029"/>
                <a:gd name="connsiteY146" fmla="*/ 532014 h 1843752"/>
                <a:gd name="connsiteX147" fmla="*/ 459971 w 1733029"/>
                <a:gd name="connsiteY147" fmla="*/ 592974 h 1843752"/>
                <a:gd name="connsiteX148" fmla="*/ 471054 w 1733029"/>
                <a:gd name="connsiteY148" fmla="*/ 626225 h 1843752"/>
                <a:gd name="connsiteX149" fmla="*/ 487680 w 1733029"/>
                <a:gd name="connsiteY149" fmla="*/ 659476 h 1843752"/>
                <a:gd name="connsiteX150" fmla="*/ 504305 w 1733029"/>
                <a:gd name="connsiteY150" fmla="*/ 676102 h 1843752"/>
                <a:gd name="connsiteX151" fmla="*/ 526473 w 1733029"/>
                <a:gd name="connsiteY151" fmla="*/ 692727 h 1843752"/>
                <a:gd name="connsiteX152" fmla="*/ 576349 w 1733029"/>
                <a:gd name="connsiteY152" fmla="*/ 725978 h 1843752"/>
                <a:gd name="connsiteX153" fmla="*/ 592974 w 1733029"/>
                <a:gd name="connsiteY153" fmla="*/ 737062 h 1843752"/>
                <a:gd name="connsiteX154" fmla="*/ 609600 w 1733029"/>
                <a:gd name="connsiteY154" fmla="*/ 770313 h 1843752"/>
                <a:gd name="connsiteX155" fmla="*/ 631767 w 1733029"/>
                <a:gd name="connsiteY155" fmla="*/ 803564 h 1843752"/>
                <a:gd name="connsiteX156" fmla="*/ 676102 w 1733029"/>
                <a:gd name="connsiteY156" fmla="*/ 864524 h 1843752"/>
                <a:gd name="connsiteX157" fmla="*/ 714894 w 1733029"/>
                <a:gd name="connsiteY157" fmla="*/ 908858 h 1843752"/>
                <a:gd name="connsiteX158" fmla="*/ 731520 w 1733029"/>
                <a:gd name="connsiteY158" fmla="*/ 919942 h 1843752"/>
                <a:gd name="connsiteX159" fmla="*/ 764771 w 1733029"/>
                <a:gd name="connsiteY159" fmla="*/ 947651 h 1843752"/>
                <a:gd name="connsiteX160" fmla="*/ 792480 w 1733029"/>
                <a:gd name="connsiteY160" fmla="*/ 997527 h 1843752"/>
                <a:gd name="connsiteX161" fmla="*/ 809105 w 1733029"/>
                <a:gd name="connsiteY161" fmla="*/ 1052945 h 1843752"/>
                <a:gd name="connsiteX162" fmla="*/ 836814 w 1733029"/>
                <a:gd name="connsiteY162" fmla="*/ 1097280 h 1843752"/>
                <a:gd name="connsiteX163" fmla="*/ 847898 w 1733029"/>
                <a:gd name="connsiteY163" fmla="*/ 1113905 h 1843752"/>
                <a:gd name="connsiteX164" fmla="*/ 864523 w 1733029"/>
                <a:gd name="connsiteY164" fmla="*/ 1130531 h 1843752"/>
                <a:gd name="connsiteX165" fmla="*/ 870065 w 1733029"/>
                <a:gd name="connsiteY165" fmla="*/ 1147156 h 1843752"/>
                <a:gd name="connsiteX166" fmla="*/ 914400 w 1733029"/>
                <a:gd name="connsiteY166" fmla="*/ 1197033 h 1843752"/>
                <a:gd name="connsiteX167" fmla="*/ 925483 w 1733029"/>
                <a:gd name="connsiteY167" fmla="*/ 1224742 h 1843752"/>
                <a:gd name="connsiteX168" fmla="*/ 947651 w 1733029"/>
                <a:gd name="connsiteY168" fmla="*/ 1257993 h 1843752"/>
                <a:gd name="connsiteX169" fmla="*/ 975360 w 1733029"/>
                <a:gd name="connsiteY169" fmla="*/ 1296785 h 1843752"/>
                <a:gd name="connsiteX170" fmla="*/ 1019694 w 1733029"/>
                <a:gd name="connsiteY170" fmla="*/ 1307869 h 1843752"/>
                <a:gd name="connsiteX171" fmla="*/ 1180407 w 1733029"/>
                <a:gd name="connsiteY171" fmla="*/ 1318953 h 1843752"/>
                <a:gd name="connsiteX172" fmla="*/ 1202574 w 1733029"/>
                <a:gd name="connsiteY172" fmla="*/ 1330036 h 1843752"/>
                <a:gd name="connsiteX173" fmla="*/ 1230283 w 1733029"/>
                <a:gd name="connsiteY173" fmla="*/ 1335578 h 1843752"/>
                <a:gd name="connsiteX174" fmla="*/ 1252451 w 1733029"/>
                <a:gd name="connsiteY174" fmla="*/ 1352204 h 1843752"/>
                <a:gd name="connsiteX175" fmla="*/ 1341120 w 1733029"/>
                <a:gd name="connsiteY175" fmla="*/ 1368829 h 1843752"/>
                <a:gd name="connsiteX176" fmla="*/ 1352203 w 1733029"/>
                <a:gd name="connsiteY176" fmla="*/ 1385454 h 1843752"/>
                <a:gd name="connsiteX177" fmla="*/ 1379913 w 1733029"/>
                <a:gd name="connsiteY177" fmla="*/ 1429789 h 1843752"/>
                <a:gd name="connsiteX178" fmla="*/ 1435331 w 1733029"/>
                <a:gd name="connsiteY178" fmla="*/ 1490749 h 1843752"/>
                <a:gd name="connsiteX179" fmla="*/ 1463040 w 1733029"/>
                <a:gd name="connsiteY179" fmla="*/ 1496291 h 1843752"/>
                <a:gd name="connsiteX180" fmla="*/ 1490749 w 1733029"/>
                <a:gd name="connsiteY180" fmla="*/ 1490749 h 1843752"/>
                <a:gd name="connsiteX181" fmla="*/ 1529542 w 1733029"/>
                <a:gd name="connsiteY181" fmla="*/ 1474124 h 1843752"/>
                <a:gd name="connsiteX182" fmla="*/ 1568334 w 1733029"/>
                <a:gd name="connsiteY182" fmla="*/ 1463040 h 1843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1733029" h="1843752">
                  <a:moveTo>
                    <a:pt x="1568334" y="1463040"/>
                  </a:moveTo>
                  <a:lnTo>
                    <a:pt x="1568334" y="1463040"/>
                  </a:lnTo>
                  <a:cubicBezTo>
                    <a:pt x="1570181" y="1527695"/>
                    <a:pt x="1564465" y="1593011"/>
                    <a:pt x="1573876" y="1657004"/>
                  </a:cubicBezTo>
                  <a:cubicBezTo>
                    <a:pt x="1574984" y="1664539"/>
                    <a:pt x="1588748" y="1653651"/>
                    <a:pt x="1596043" y="1651462"/>
                  </a:cubicBezTo>
                  <a:cubicBezTo>
                    <a:pt x="1607233" y="1648105"/>
                    <a:pt x="1629294" y="1640378"/>
                    <a:pt x="1629294" y="1640378"/>
                  </a:cubicBezTo>
                  <a:cubicBezTo>
                    <a:pt x="1638530" y="1642225"/>
                    <a:pt x="1647865" y="1643635"/>
                    <a:pt x="1657003" y="1645920"/>
                  </a:cubicBezTo>
                  <a:cubicBezTo>
                    <a:pt x="1666594" y="1648318"/>
                    <a:pt x="1696255" y="1660003"/>
                    <a:pt x="1701338" y="1662545"/>
                  </a:cubicBezTo>
                  <a:cubicBezTo>
                    <a:pt x="1707295" y="1665524"/>
                    <a:pt x="1712421" y="1669934"/>
                    <a:pt x="1717963" y="1673629"/>
                  </a:cubicBezTo>
                  <a:cubicBezTo>
                    <a:pt x="1732748" y="1703197"/>
                    <a:pt x="1740210" y="1708257"/>
                    <a:pt x="1723505" y="1751214"/>
                  </a:cubicBezTo>
                  <a:cubicBezTo>
                    <a:pt x="1716810" y="1768431"/>
                    <a:pt x="1698515" y="1779026"/>
                    <a:pt x="1690254" y="1795549"/>
                  </a:cubicBezTo>
                  <a:cubicBezTo>
                    <a:pt x="1676559" y="1822941"/>
                    <a:pt x="1687008" y="1815104"/>
                    <a:pt x="1662545" y="1823258"/>
                  </a:cubicBezTo>
                  <a:cubicBezTo>
                    <a:pt x="1604504" y="1861954"/>
                    <a:pt x="1651741" y="1835145"/>
                    <a:pt x="1496291" y="1828800"/>
                  </a:cubicBezTo>
                  <a:cubicBezTo>
                    <a:pt x="1369063" y="1823607"/>
                    <a:pt x="1403831" y="1825524"/>
                    <a:pt x="1302327" y="1817716"/>
                  </a:cubicBezTo>
                  <a:cubicBezTo>
                    <a:pt x="1296785" y="1814022"/>
                    <a:pt x="1290819" y="1810897"/>
                    <a:pt x="1285702" y="1806633"/>
                  </a:cubicBezTo>
                  <a:cubicBezTo>
                    <a:pt x="1279681" y="1801616"/>
                    <a:pt x="1275346" y="1794710"/>
                    <a:pt x="1269076" y="1790007"/>
                  </a:cubicBezTo>
                  <a:cubicBezTo>
                    <a:pt x="1260459" y="1783544"/>
                    <a:pt x="1250603" y="1778924"/>
                    <a:pt x="1241367" y="1773382"/>
                  </a:cubicBezTo>
                  <a:cubicBezTo>
                    <a:pt x="1235825" y="1765993"/>
                    <a:pt x="1231273" y="1757745"/>
                    <a:pt x="1224742" y="1751214"/>
                  </a:cubicBezTo>
                  <a:cubicBezTo>
                    <a:pt x="1220032" y="1746504"/>
                    <a:pt x="1212277" y="1745332"/>
                    <a:pt x="1208116" y="1740131"/>
                  </a:cubicBezTo>
                  <a:cubicBezTo>
                    <a:pt x="1204467" y="1735569"/>
                    <a:pt x="1205814" y="1728366"/>
                    <a:pt x="1202574" y="1723505"/>
                  </a:cubicBezTo>
                  <a:cubicBezTo>
                    <a:pt x="1198227" y="1716984"/>
                    <a:pt x="1191491" y="1712422"/>
                    <a:pt x="1185949" y="1706880"/>
                  </a:cubicBezTo>
                  <a:lnTo>
                    <a:pt x="1174865" y="1673629"/>
                  </a:lnTo>
                  <a:lnTo>
                    <a:pt x="1169323" y="1657004"/>
                  </a:lnTo>
                  <a:cubicBezTo>
                    <a:pt x="1161642" y="1658540"/>
                    <a:pt x="1134577" y="1662760"/>
                    <a:pt x="1124989" y="1668087"/>
                  </a:cubicBezTo>
                  <a:cubicBezTo>
                    <a:pt x="1113344" y="1674556"/>
                    <a:pt x="1102822" y="1682865"/>
                    <a:pt x="1091738" y="1690254"/>
                  </a:cubicBezTo>
                  <a:cubicBezTo>
                    <a:pt x="1086196" y="1693949"/>
                    <a:pt x="1081575" y="1699723"/>
                    <a:pt x="1075113" y="1701338"/>
                  </a:cubicBezTo>
                  <a:lnTo>
                    <a:pt x="1052945" y="1706880"/>
                  </a:lnTo>
                  <a:cubicBezTo>
                    <a:pt x="1030624" y="1721761"/>
                    <a:pt x="1027956" y="1728773"/>
                    <a:pt x="991985" y="1712422"/>
                  </a:cubicBezTo>
                  <a:cubicBezTo>
                    <a:pt x="983576" y="1708600"/>
                    <a:pt x="980902" y="1697643"/>
                    <a:pt x="975360" y="1690254"/>
                  </a:cubicBezTo>
                  <a:cubicBezTo>
                    <a:pt x="980124" y="1618794"/>
                    <a:pt x="988098" y="1616660"/>
                    <a:pt x="969818" y="1557251"/>
                  </a:cubicBezTo>
                  <a:cubicBezTo>
                    <a:pt x="964186" y="1538947"/>
                    <a:pt x="954629" y="1526486"/>
                    <a:pt x="936567" y="1518458"/>
                  </a:cubicBezTo>
                  <a:cubicBezTo>
                    <a:pt x="927960" y="1514632"/>
                    <a:pt x="918094" y="1514763"/>
                    <a:pt x="908858" y="1512916"/>
                  </a:cubicBezTo>
                  <a:cubicBezTo>
                    <a:pt x="903316" y="1509222"/>
                    <a:pt x="898469" y="1504171"/>
                    <a:pt x="892233" y="1501833"/>
                  </a:cubicBezTo>
                  <a:cubicBezTo>
                    <a:pt x="883413" y="1498526"/>
                    <a:pt x="872511" y="1501283"/>
                    <a:pt x="864523" y="1496291"/>
                  </a:cubicBezTo>
                  <a:cubicBezTo>
                    <a:pt x="856691" y="1491396"/>
                    <a:pt x="853195" y="1481691"/>
                    <a:pt x="847898" y="1474124"/>
                  </a:cubicBezTo>
                  <a:cubicBezTo>
                    <a:pt x="840259" y="1463211"/>
                    <a:pt x="836388" y="1448866"/>
                    <a:pt x="825731" y="1440873"/>
                  </a:cubicBezTo>
                  <a:cubicBezTo>
                    <a:pt x="798235" y="1420251"/>
                    <a:pt x="811248" y="1429370"/>
                    <a:pt x="786938" y="1413164"/>
                  </a:cubicBezTo>
                  <a:cubicBezTo>
                    <a:pt x="768033" y="1384806"/>
                    <a:pt x="785829" y="1405543"/>
                    <a:pt x="753687" y="1385454"/>
                  </a:cubicBezTo>
                  <a:cubicBezTo>
                    <a:pt x="745855" y="1380559"/>
                    <a:pt x="739539" y="1373411"/>
                    <a:pt x="731520" y="1368829"/>
                  </a:cubicBezTo>
                  <a:cubicBezTo>
                    <a:pt x="726448" y="1365931"/>
                    <a:pt x="720263" y="1365588"/>
                    <a:pt x="714894" y="1363287"/>
                  </a:cubicBezTo>
                  <a:cubicBezTo>
                    <a:pt x="707301" y="1360033"/>
                    <a:pt x="700116" y="1355898"/>
                    <a:pt x="692727" y="1352204"/>
                  </a:cubicBezTo>
                  <a:cubicBezTo>
                    <a:pt x="685338" y="1354051"/>
                    <a:pt x="672969" y="1350520"/>
                    <a:pt x="670560" y="1357745"/>
                  </a:cubicBezTo>
                  <a:cubicBezTo>
                    <a:pt x="667414" y="1367182"/>
                    <a:pt x="678497" y="1376017"/>
                    <a:pt x="681643" y="1385454"/>
                  </a:cubicBezTo>
                  <a:cubicBezTo>
                    <a:pt x="684052" y="1392680"/>
                    <a:pt x="685338" y="1400233"/>
                    <a:pt x="687185" y="1407622"/>
                  </a:cubicBezTo>
                  <a:cubicBezTo>
                    <a:pt x="683086" y="1413771"/>
                    <a:pt x="667477" y="1439539"/>
                    <a:pt x="659476" y="1440873"/>
                  </a:cubicBezTo>
                  <a:cubicBezTo>
                    <a:pt x="652906" y="1441968"/>
                    <a:pt x="648393" y="1433484"/>
                    <a:pt x="642851" y="1429789"/>
                  </a:cubicBezTo>
                  <a:cubicBezTo>
                    <a:pt x="637781" y="1422185"/>
                    <a:pt x="624283" y="1399585"/>
                    <a:pt x="615142" y="1396538"/>
                  </a:cubicBezTo>
                  <a:cubicBezTo>
                    <a:pt x="609600" y="1394691"/>
                    <a:pt x="604133" y="1400475"/>
                    <a:pt x="598516" y="1402080"/>
                  </a:cubicBezTo>
                  <a:cubicBezTo>
                    <a:pt x="591193" y="1404172"/>
                    <a:pt x="583738" y="1405775"/>
                    <a:pt x="576349" y="1407622"/>
                  </a:cubicBezTo>
                  <a:cubicBezTo>
                    <a:pt x="568960" y="1403927"/>
                    <a:pt x="560454" y="1401914"/>
                    <a:pt x="554182" y="1396538"/>
                  </a:cubicBezTo>
                  <a:cubicBezTo>
                    <a:pt x="501755" y="1351601"/>
                    <a:pt x="570475" y="1394903"/>
                    <a:pt x="520931" y="1357745"/>
                  </a:cubicBezTo>
                  <a:cubicBezTo>
                    <a:pt x="499993" y="1342041"/>
                    <a:pt x="497051" y="1342396"/>
                    <a:pt x="476596" y="1335578"/>
                  </a:cubicBezTo>
                  <a:cubicBezTo>
                    <a:pt x="472902" y="1330036"/>
                    <a:pt x="466339" y="1325562"/>
                    <a:pt x="465513" y="1318953"/>
                  </a:cubicBezTo>
                  <a:cubicBezTo>
                    <a:pt x="464297" y="1309224"/>
                    <a:pt x="472977" y="1285476"/>
                    <a:pt x="476596" y="1274618"/>
                  </a:cubicBezTo>
                  <a:cubicBezTo>
                    <a:pt x="478443" y="1252451"/>
                    <a:pt x="476407" y="1229609"/>
                    <a:pt x="482138" y="1208116"/>
                  </a:cubicBezTo>
                  <a:cubicBezTo>
                    <a:pt x="484157" y="1200544"/>
                    <a:pt x="492242" y="1195838"/>
                    <a:pt x="498763" y="1191491"/>
                  </a:cubicBezTo>
                  <a:cubicBezTo>
                    <a:pt x="503624" y="1188251"/>
                    <a:pt x="510020" y="1188250"/>
                    <a:pt x="515389" y="1185949"/>
                  </a:cubicBezTo>
                  <a:cubicBezTo>
                    <a:pt x="563313" y="1165410"/>
                    <a:pt x="515200" y="1182316"/>
                    <a:pt x="554182" y="1169324"/>
                  </a:cubicBezTo>
                  <a:cubicBezTo>
                    <a:pt x="548640" y="1163782"/>
                    <a:pt x="544361" y="1156587"/>
                    <a:pt x="537556" y="1152698"/>
                  </a:cubicBezTo>
                  <a:cubicBezTo>
                    <a:pt x="530943" y="1148919"/>
                    <a:pt x="522712" y="1149248"/>
                    <a:pt x="515389" y="1147156"/>
                  </a:cubicBezTo>
                  <a:cubicBezTo>
                    <a:pt x="500187" y="1142812"/>
                    <a:pt x="485693" y="1136386"/>
                    <a:pt x="471054" y="1130531"/>
                  </a:cubicBezTo>
                  <a:cubicBezTo>
                    <a:pt x="459970" y="1119447"/>
                    <a:pt x="442759" y="1112151"/>
                    <a:pt x="437803" y="1097280"/>
                  </a:cubicBezTo>
                  <a:cubicBezTo>
                    <a:pt x="435956" y="1091738"/>
                    <a:pt x="434874" y="1085879"/>
                    <a:pt x="432262" y="1080654"/>
                  </a:cubicBezTo>
                  <a:cubicBezTo>
                    <a:pt x="410772" y="1037672"/>
                    <a:pt x="429569" y="1089201"/>
                    <a:pt x="415636" y="1047404"/>
                  </a:cubicBezTo>
                  <a:cubicBezTo>
                    <a:pt x="421854" y="1028749"/>
                    <a:pt x="421303" y="1027789"/>
                    <a:pt x="432262" y="1008611"/>
                  </a:cubicBezTo>
                  <a:cubicBezTo>
                    <a:pt x="435566" y="1002828"/>
                    <a:pt x="440366" y="997942"/>
                    <a:pt x="443345" y="991985"/>
                  </a:cubicBezTo>
                  <a:cubicBezTo>
                    <a:pt x="445957" y="986760"/>
                    <a:pt x="446050" y="980466"/>
                    <a:pt x="448887" y="975360"/>
                  </a:cubicBezTo>
                  <a:cubicBezTo>
                    <a:pt x="455356" y="963715"/>
                    <a:pt x="471054" y="942109"/>
                    <a:pt x="471054" y="942109"/>
                  </a:cubicBezTo>
                  <a:cubicBezTo>
                    <a:pt x="472901" y="934720"/>
                    <a:pt x="474504" y="927265"/>
                    <a:pt x="476596" y="919942"/>
                  </a:cubicBezTo>
                  <a:cubicBezTo>
                    <a:pt x="478201" y="914325"/>
                    <a:pt x="482138" y="909158"/>
                    <a:pt x="482138" y="903316"/>
                  </a:cubicBezTo>
                  <a:cubicBezTo>
                    <a:pt x="482138" y="890567"/>
                    <a:pt x="481311" y="846245"/>
                    <a:pt x="471054" y="825731"/>
                  </a:cubicBezTo>
                  <a:cubicBezTo>
                    <a:pt x="468075" y="819774"/>
                    <a:pt x="465172" y="813266"/>
                    <a:pt x="459971" y="809105"/>
                  </a:cubicBezTo>
                  <a:cubicBezTo>
                    <a:pt x="455409" y="805456"/>
                    <a:pt x="448887" y="805411"/>
                    <a:pt x="443345" y="803564"/>
                  </a:cubicBezTo>
                  <a:cubicBezTo>
                    <a:pt x="437803" y="799869"/>
                    <a:pt x="433290" y="793575"/>
                    <a:pt x="426720" y="792480"/>
                  </a:cubicBezTo>
                  <a:cubicBezTo>
                    <a:pt x="420958" y="791520"/>
                    <a:pt x="414848" y="794627"/>
                    <a:pt x="410094" y="798022"/>
                  </a:cubicBezTo>
                  <a:cubicBezTo>
                    <a:pt x="392992" y="810238"/>
                    <a:pt x="387494" y="820839"/>
                    <a:pt x="376843" y="836814"/>
                  </a:cubicBezTo>
                  <a:cubicBezTo>
                    <a:pt x="369454" y="834967"/>
                    <a:pt x="361488" y="834679"/>
                    <a:pt x="354676" y="831273"/>
                  </a:cubicBezTo>
                  <a:cubicBezTo>
                    <a:pt x="340461" y="824166"/>
                    <a:pt x="326973" y="809111"/>
                    <a:pt x="315883" y="798022"/>
                  </a:cubicBezTo>
                  <a:lnTo>
                    <a:pt x="304800" y="764771"/>
                  </a:lnTo>
                  <a:lnTo>
                    <a:pt x="299258" y="748145"/>
                  </a:lnTo>
                  <a:cubicBezTo>
                    <a:pt x="304800" y="742603"/>
                    <a:pt x="309362" y="735867"/>
                    <a:pt x="315883" y="731520"/>
                  </a:cubicBezTo>
                  <a:cubicBezTo>
                    <a:pt x="323186" y="726651"/>
                    <a:pt x="356221" y="721235"/>
                    <a:pt x="360218" y="720436"/>
                  </a:cubicBezTo>
                  <a:cubicBezTo>
                    <a:pt x="362065" y="713047"/>
                    <a:pt x="369166" y="705081"/>
                    <a:pt x="365760" y="698269"/>
                  </a:cubicBezTo>
                  <a:cubicBezTo>
                    <a:pt x="362066" y="690880"/>
                    <a:pt x="350766" y="691284"/>
                    <a:pt x="343593" y="687185"/>
                  </a:cubicBezTo>
                  <a:cubicBezTo>
                    <a:pt x="337810" y="683881"/>
                    <a:pt x="332509" y="679796"/>
                    <a:pt x="326967" y="676102"/>
                  </a:cubicBezTo>
                  <a:cubicBezTo>
                    <a:pt x="325120" y="670560"/>
                    <a:pt x="323842" y="664794"/>
                    <a:pt x="321425" y="659476"/>
                  </a:cubicBezTo>
                  <a:cubicBezTo>
                    <a:pt x="303775" y="620646"/>
                    <a:pt x="309984" y="619687"/>
                    <a:pt x="282633" y="604058"/>
                  </a:cubicBezTo>
                  <a:cubicBezTo>
                    <a:pt x="275460" y="599959"/>
                    <a:pt x="267854" y="596669"/>
                    <a:pt x="260465" y="592974"/>
                  </a:cubicBezTo>
                  <a:cubicBezTo>
                    <a:pt x="246919" y="602006"/>
                    <a:pt x="238914" y="604264"/>
                    <a:pt x="232756" y="620684"/>
                  </a:cubicBezTo>
                  <a:cubicBezTo>
                    <a:pt x="228748" y="631371"/>
                    <a:pt x="227031" y="667927"/>
                    <a:pt x="216131" y="676102"/>
                  </a:cubicBezTo>
                  <a:cubicBezTo>
                    <a:pt x="207142" y="682844"/>
                    <a:pt x="193964" y="679797"/>
                    <a:pt x="182880" y="681644"/>
                  </a:cubicBezTo>
                  <a:cubicBezTo>
                    <a:pt x="139648" y="724873"/>
                    <a:pt x="195151" y="672878"/>
                    <a:pt x="144087" y="709353"/>
                  </a:cubicBezTo>
                  <a:cubicBezTo>
                    <a:pt x="137710" y="713908"/>
                    <a:pt x="133648" y="721167"/>
                    <a:pt x="127462" y="725978"/>
                  </a:cubicBezTo>
                  <a:cubicBezTo>
                    <a:pt x="98149" y="748777"/>
                    <a:pt x="97457" y="746847"/>
                    <a:pt x="66502" y="759229"/>
                  </a:cubicBezTo>
                  <a:cubicBezTo>
                    <a:pt x="53857" y="756068"/>
                    <a:pt x="28014" y="752654"/>
                    <a:pt x="22167" y="737062"/>
                  </a:cubicBezTo>
                  <a:cubicBezTo>
                    <a:pt x="18860" y="728242"/>
                    <a:pt x="23497" y="717778"/>
                    <a:pt x="27709" y="709353"/>
                  </a:cubicBezTo>
                  <a:cubicBezTo>
                    <a:pt x="31214" y="702343"/>
                    <a:pt x="38792" y="698269"/>
                    <a:pt x="44334" y="692727"/>
                  </a:cubicBezTo>
                  <a:cubicBezTo>
                    <a:pt x="58898" y="634473"/>
                    <a:pt x="49736" y="700691"/>
                    <a:pt x="33251" y="659476"/>
                  </a:cubicBezTo>
                  <a:cubicBezTo>
                    <a:pt x="31082" y="654052"/>
                    <a:pt x="36492" y="648220"/>
                    <a:pt x="38793" y="642851"/>
                  </a:cubicBezTo>
                  <a:cubicBezTo>
                    <a:pt x="42047" y="635258"/>
                    <a:pt x="44035" y="626526"/>
                    <a:pt x="49876" y="620684"/>
                  </a:cubicBezTo>
                  <a:cubicBezTo>
                    <a:pt x="57492" y="613067"/>
                    <a:pt x="68169" y="609289"/>
                    <a:pt x="77585" y="604058"/>
                  </a:cubicBezTo>
                  <a:cubicBezTo>
                    <a:pt x="98130" y="592644"/>
                    <a:pt x="96757" y="593972"/>
                    <a:pt x="116378" y="587433"/>
                  </a:cubicBezTo>
                  <a:cubicBezTo>
                    <a:pt x="133943" y="561085"/>
                    <a:pt x="125355" y="577127"/>
                    <a:pt x="138545" y="537556"/>
                  </a:cubicBezTo>
                  <a:cubicBezTo>
                    <a:pt x="140392" y="532014"/>
                    <a:pt x="139227" y="524171"/>
                    <a:pt x="144087" y="520931"/>
                  </a:cubicBezTo>
                  <a:lnTo>
                    <a:pt x="160713" y="509847"/>
                  </a:lnTo>
                  <a:cubicBezTo>
                    <a:pt x="158866" y="502458"/>
                    <a:pt x="159396" y="494017"/>
                    <a:pt x="155171" y="487680"/>
                  </a:cubicBezTo>
                  <a:cubicBezTo>
                    <a:pt x="151476" y="482138"/>
                    <a:pt x="144667" y="479220"/>
                    <a:pt x="138545" y="476596"/>
                  </a:cubicBezTo>
                  <a:cubicBezTo>
                    <a:pt x="123466" y="470133"/>
                    <a:pt x="81823" y="466735"/>
                    <a:pt x="72043" y="465513"/>
                  </a:cubicBezTo>
                  <a:cubicBezTo>
                    <a:pt x="66501" y="459971"/>
                    <a:pt x="59765" y="455408"/>
                    <a:pt x="55418" y="448887"/>
                  </a:cubicBezTo>
                  <a:cubicBezTo>
                    <a:pt x="52178" y="444027"/>
                    <a:pt x="51554" y="437857"/>
                    <a:pt x="49876" y="432262"/>
                  </a:cubicBezTo>
                  <a:cubicBezTo>
                    <a:pt x="46012" y="419381"/>
                    <a:pt x="42657" y="406350"/>
                    <a:pt x="38793" y="393469"/>
                  </a:cubicBezTo>
                  <a:cubicBezTo>
                    <a:pt x="35197" y="381481"/>
                    <a:pt x="26749" y="358298"/>
                    <a:pt x="22167" y="349134"/>
                  </a:cubicBezTo>
                  <a:cubicBezTo>
                    <a:pt x="19188" y="343177"/>
                    <a:pt x="14778" y="338051"/>
                    <a:pt x="11083" y="332509"/>
                  </a:cubicBezTo>
                  <a:cubicBezTo>
                    <a:pt x="9236" y="326967"/>
                    <a:pt x="5542" y="321725"/>
                    <a:pt x="5542" y="315884"/>
                  </a:cubicBezTo>
                  <a:cubicBezTo>
                    <a:pt x="5542" y="298189"/>
                    <a:pt x="22775" y="287567"/>
                    <a:pt x="33251" y="277091"/>
                  </a:cubicBezTo>
                  <a:cubicBezTo>
                    <a:pt x="35098" y="269702"/>
                    <a:pt x="38793" y="262540"/>
                    <a:pt x="38793" y="254924"/>
                  </a:cubicBezTo>
                  <a:cubicBezTo>
                    <a:pt x="38793" y="249082"/>
                    <a:pt x="34668" y="243965"/>
                    <a:pt x="33251" y="238298"/>
                  </a:cubicBezTo>
                  <a:cubicBezTo>
                    <a:pt x="23664" y="199950"/>
                    <a:pt x="34871" y="221331"/>
                    <a:pt x="16625" y="193964"/>
                  </a:cubicBezTo>
                  <a:cubicBezTo>
                    <a:pt x="27709" y="192117"/>
                    <a:pt x="39216" y="191975"/>
                    <a:pt x="49876" y="188422"/>
                  </a:cubicBezTo>
                  <a:cubicBezTo>
                    <a:pt x="83790" y="177117"/>
                    <a:pt x="72356" y="142594"/>
                    <a:pt x="55418" y="110836"/>
                  </a:cubicBezTo>
                  <a:cubicBezTo>
                    <a:pt x="49586" y="99902"/>
                    <a:pt x="32793" y="100587"/>
                    <a:pt x="22167" y="94211"/>
                  </a:cubicBezTo>
                  <a:cubicBezTo>
                    <a:pt x="14247" y="89459"/>
                    <a:pt x="7389" y="83127"/>
                    <a:pt x="0" y="77585"/>
                  </a:cubicBezTo>
                  <a:cubicBezTo>
                    <a:pt x="3694" y="72043"/>
                    <a:pt x="5541" y="64654"/>
                    <a:pt x="11083" y="60960"/>
                  </a:cubicBezTo>
                  <a:cubicBezTo>
                    <a:pt x="17421" y="56735"/>
                    <a:pt x="25927" y="57511"/>
                    <a:pt x="33251" y="55418"/>
                  </a:cubicBezTo>
                  <a:cubicBezTo>
                    <a:pt x="76269" y="43127"/>
                    <a:pt x="16157" y="53248"/>
                    <a:pt x="105294" y="44334"/>
                  </a:cubicBezTo>
                  <a:cubicBezTo>
                    <a:pt x="118818" y="39827"/>
                    <a:pt x="127800" y="38454"/>
                    <a:pt x="138545" y="27709"/>
                  </a:cubicBezTo>
                  <a:cubicBezTo>
                    <a:pt x="175490" y="-9236"/>
                    <a:pt x="121921" y="29557"/>
                    <a:pt x="166254" y="0"/>
                  </a:cubicBezTo>
                  <a:cubicBezTo>
                    <a:pt x="176815" y="15841"/>
                    <a:pt x="194322" y="44453"/>
                    <a:pt x="210589" y="49876"/>
                  </a:cubicBezTo>
                  <a:lnTo>
                    <a:pt x="227214" y="55418"/>
                  </a:lnTo>
                  <a:cubicBezTo>
                    <a:pt x="232948" y="72619"/>
                    <a:pt x="233567" y="77089"/>
                    <a:pt x="243840" y="94211"/>
                  </a:cubicBezTo>
                  <a:cubicBezTo>
                    <a:pt x="250694" y="105634"/>
                    <a:pt x="258618" y="116378"/>
                    <a:pt x="266007" y="127462"/>
                  </a:cubicBezTo>
                  <a:cubicBezTo>
                    <a:pt x="269702" y="133004"/>
                    <a:pt x="274112" y="138130"/>
                    <a:pt x="277091" y="144087"/>
                  </a:cubicBezTo>
                  <a:cubicBezTo>
                    <a:pt x="289944" y="169793"/>
                    <a:pt x="287679" y="161258"/>
                    <a:pt x="293716" y="188422"/>
                  </a:cubicBezTo>
                  <a:cubicBezTo>
                    <a:pt x="295759" y="197617"/>
                    <a:pt x="295046" y="207706"/>
                    <a:pt x="299258" y="216131"/>
                  </a:cubicBezTo>
                  <a:cubicBezTo>
                    <a:pt x="302763" y="223141"/>
                    <a:pt x="310783" y="226806"/>
                    <a:pt x="315883" y="232756"/>
                  </a:cubicBezTo>
                  <a:cubicBezTo>
                    <a:pt x="321894" y="239769"/>
                    <a:pt x="326498" y="247911"/>
                    <a:pt x="332509" y="254924"/>
                  </a:cubicBezTo>
                  <a:cubicBezTo>
                    <a:pt x="337609" y="260874"/>
                    <a:pt x="344117" y="265528"/>
                    <a:pt x="349134" y="271549"/>
                  </a:cubicBezTo>
                  <a:cubicBezTo>
                    <a:pt x="353398" y="276666"/>
                    <a:pt x="355954" y="283057"/>
                    <a:pt x="360218" y="288174"/>
                  </a:cubicBezTo>
                  <a:cubicBezTo>
                    <a:pt x="369155" y="298898"/>
                    <a:pt x="387331" y="314751"/>
                    <a:pt x="399011" y="321425"/>
                  </a:cubicBezTo>
                  <a:cubicBezTo>
                    <a:pt x="404083" y="324323"/>
                    <a:pt x="410094" y="325120"/>
                    <a:pt x="415636" y="326967"/>
                  </a:cubicBezTo>
                  <a:cubicBezTo>
                    <a:pt x="421178" y="332509"/>
                    <a:pt x="430109" y="336057"/>
                    <a:pt x="432262" y="343593"/>
                  </a:cubicBezTo>
                  <a:cubicBezTo>
                    <a:pt x="437224" y="360959"/>
                    <a:pt x="419341" y="373138"/>
                    <a:pt x="410094" y="382385"/>
                  </a:cubicBezTo>
                  <a:cubicBezTo>
                    <a:pt x="406400" y="389774"/>
                    <a:pt x="403110" y="397380"/>
                    <a:pt x="399011" y="404553"/>
                  </a:cubicBezTo>
                  <a:cubicBezTo>
                    <a:pt x="395707" y="410336"/>
                    <a:pt x="388869" y="414585"/>
                    <a:pt x="387927" y="421178"/>
                  </a:cubicBezTo>
                  <a:cubicBezTo>
                    <a:pt x="385822" y="435913"/>
                    <a:pt x="397344" y="449158"/>
                    <a:pt x="404553" y="459971"/>
                  </a:cubicBezTo>
                  <a:cubicBezTo>
                    <a:pt x="406400" y="465513"/>
                    <a:pt x="407482" y="471371"/>
                    <a:pt x="410094" y="476596"/>
                  </a:cubicBezTo>
                  <a:cubicBezTo>
                    <a:pt x="413073" y="482554"/>
                    <a:pt x="418554" y="487100"/>
                    <a:pt x="421178" y="493222"/>
                  </a:cubicBezTo>
                  <a:cubicBezTo>
                    <a:pt x="442651" y="543324"/>
                    <a:pt x="409977" y="490274"/>
                    <a:pt x="437803" y="532014"/>
                  </a:cubicBezTo>
                  <a:cubicBezTo>
                    <a:pt x="450502" y="582811"/>
                    <a:pt x="440437" y="563674"/>
                    <a:pt x="459971" y="592974"/>
                  </a:cubicBezTo>
                  <a:lnTo>
                    <a:pt x="471054" y="626225"/>
                  </a:lnTo>
                  <a:cubicBezTo>
                    <a:pt x="476608" y="642889"/>
                    <a:pt x="475743" y="645151"/>
                    <a:pt x="487680" y="659476"/>
                  </a:cubicBezTo>
                  <a:cubicBezTo>
                    <a:pt x="492697" y="665497"/>
                    <a:pt x="498354" y="671002"/>
                    <a:pt x="504305" y="676102"/>
                  </a:cubicBezTo>
                  <a:cubicBezTo>
                    <a:pt x="511318" y="682113"/>
                    <a:pt x="518906" y="687430"/>
                    <a:pt x="526473" y="692727"/>
                  </a:cubicBezTo>
                  <a:cubicBezTo>
                    <a:pt x="526495" y="692742"/>
                    <a:pt x="568026" y="720429"/>
                    <a:pt x="576349" y="725978"/>
                  </a:cubicBezTo>
                  <a:lnTo>
                    <a:pt x="592974" y="737062"/>
                  </a:lnTo>
                  <a:cubicBezTo>
                    <a:pt x="642164" y="810842"/>
                    <a:pt x="571372" y="701501"/>
                    <a:pt x="609600" y="770313"/>
                  </a:cubicBezTo>
                  <a:cubicBezTo>
                    <a:pt x="616069" y="781958"/>
                    <a:pt x="624378" y="792480"/>
                    <a:pt x="631767" y="803564"/>
                  </a:cubicBezTo>
                  <a:cubicBezTo>
                    <a:pt x="653089" y="835547"/>
                    <a:pt x="638881" y="814895"/>
                    <a:pt x="676102" y="864524"/>
                  </a:cubicBezTo>
                  <a:cubicBezTo>
                    <a:pt x="691387" y="884905"/>
                    <a:pt x="694805" y="891639"/>
                    <a:pt x="714894" y="908858"/>
                  </a:cubicBezTo>
                  <a:cubicBezTo>
                    <a:pt x="719951" y="913193"/>
                    <a:pt x="726403" y="915678"/>
                    <a:pt x="731520" y="919942"/>
                  </a:cubicBezTo>
                  <a:cubicBezTo>
                    <a:pt x="774191" y="955501"/>
                    <a:pt x="723491" y="920131"/>
                    <a:pt x="764771" y="947651"/>
                  </a:cubicBezTo>
                  <a:cubicBezTo>
                    <a:pt x="783322" y="972386"/>
                    <a:pt x="782320" y="967048"/>
                    <a:pt x="792480" y="997527"/>
                  </a:cubicBezTo>
                  <a:cubicBezTo>
                    <a:pt x="800434" y="1021388"/>
                    <a:pt x="796260" y="1027256"/>
                    <a:pt x="809105" y="1052945"/>
                  </a:cubicBezTo>
                  <a:cubicBezTo>
                    <a:pt x="826463" y="1087661"/>
                    <a:pt x="812836" y="1063711"/>
                    <a:pt x="836814" y="1097280"/>
                  </a:cubicBezTo>
                  <a:cubicBezTo>
                    <a:pt x="840685" y="1102700"/>
                    <a:pt x="843634" y="1108788"/>
                    <a:pt x="847898" y="1113905"/>
                  </a:cubicBezTo>
                  <a:cubicBezTo>
                    <a:pt x="852915" y="1119926"/>
                    <a:pt x="858981" y="1124989"/>
                    <a:pt x="864523" y="1130531"/>
                  </a:cubicBezTo>
                  <a:cubicBezTo>
                    <a:pt x="866370" y="1136073"/>
                    <a:pt x="866479" y="1142545"/>
                    <a:pt x="870065" y="1147156"/>
                  </a:cubicBezTo>
                  <a:cubicBezTo>
                    <a:pt x="890626" y="1173591"/>
                    <a:pt x="902015" y="1172263"/>
                    <a:pt x="914400" y="1197033"/>
                  </a:cubicBezTo>
                  <a:cubicBezTo>
                    <a:pt x="918849" y="1205931"/>
                    <a:pt x="920719" y="1216009"/>
                    <a:pt x="925483" y="1224742"/>
                  </a:cubicBezTo>
                  <a:cubicBezTo>
                    <a:pt x="931862" y="1236436"/>
                    <a:pt x="943438" y="1245356"/>
                    <a:pt x="947651" y="1257993"/>
                  </a:cubicBezTo>
                  <a:cubicBezTo>
                    <a:pt x="954660" y="1279019"/>
                    <a:pt x="952350" y="1280349"/>
                    <a:pt x="975360" y="1296785"/>
                  </a:cubicBezTo>
                  <a:cubicBezTo>
                    <a:pt x="981926" y="1301475"/>
                    <a:pt x="1016886" y="1307358"/>
                    <a:pt x="1019694" y="1307869"/>
                  </a:cubicBezTo>
                  <a:cubicBezTo>
                    <a:pt x="1086657" y="1320045"/>
                    <a:pt x="1072892" y="1314278"/>
                    <a:pt x="1180407" y="1318953"/>
                  </a:cubicBezTo>
                  <a:cubicBezTo>
                    <a:pt x="1187796" y="1322647"/>
                    <a:pt x="1194737" y="1327424"/>
                    <a:pt x="1202574" y="1330036"/>
                  </a:cubicBezTo>
                  <a:cubicBezTo>
                    <a:pt x="1211510" y="1333015"/>
                    <a:pt x="1221676" y="1331752"/>
                    <a:pt x="1230283" y="1335578"/>
                  </a:cubicBezTo>
                  <a:cubicBezTo>
                    <a:pt x="1238724" y="1339329"/>
                    <a:pt x="1243752" y="1349097"/>
                    <a:pt x="1252451" y="1352204"/>
                  </a:cubicBezTo>
                  <a:cubicBezTo>
                    <a:pt x="1264072" y="1356354"/>
                    <a:pt x="1321982" y="1365639"/>
                    <a:pt x="1341120" y="1368829"/>
                  </a:cubicBezTo>
                  <a:cubicBezTo>
                    <a:pt x="1344814" y="1374371"/>
                    <a:pt x="1348673" y="1379806"/>
                    <a:pt x="1352203" y="1385454"/>
                  </a:cubicBezTo>
                  <a:cubicBezTo>
                    <a:pt x="1362881" y="1402539"/>
                    <a:pt x="1368650" y="1414303"/>
                    <a:pt x="1379913" y="1429789"/>
                  </a:cubicBezTo>
                  <a:cubicBezTo>
                    <a:pt x="1392710" y="1447385"/>
                    <a:pt x="1411382" y="1480105"/>
                    <a:pt x="1435331" y="1490749"/>
                  </a:cubicBezTo>
                  <a:cubicBezTo>
                    <a:pt x="1443938" y="1494574"/>
                    <a:pt x="1453804" y="1494444"/>
                    <a:pt x="1463040" y="1496291"/>
                  </a:cubicBezTo>
                  <a:cubicBezTo>
                    <a:pt x="1472276" y="1494444"/>
                    <a:pt x="1481611" y="1493034"/>
                    <a:pt x="1490749" y="1490749"/>
                  </a:cubicBezTo>
                  <a:cubicBezTo>
                    <a:pt x="1503316" y="1487607"/>
                    <a:pt x="1518973" y="1480730"/>
                    <a:pt x="1529542" y="1474124"/>
                  </a:cubicBezTo>
                  <a:cubicBezTo>
                    <a:pt x="1580495" y="1442279"/>
                    <a:pt x="1561869" y="1464887"/>
                    <a:pt x="1568334" y="1463040"/>
                  </a:cubicBezTo>
                  <a:close/>
                </a:path>
              </a:pathLst>
            </a:cu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Forma libre: forma 12">
              <a:extLst>
                <a:ext uri="{FF2B5EF4-FFF2-40B4-BE49-F238E27FC236}">
                  <a16:creationId xmlns:a16="http://schemas.microsoft.com/office/drawing/2014/main" id="{DAF631A5-4BEC-405C-A203-F86B67A73C83}"/>
                </a:ext>
              </a:extLst>
            </p:cNvPr>
            <p:cNvSpPr/>
            <p:nvPr/>
          </p:nvSpPr>
          <p:spPr>
            <a:xfrm>
              <a:off x="5879869" y="5120640"/>
              <a:ext cx="1447033" cy="886691"/>
            </a:xfrm>
            <a:custGeom>
              <a:avLst/>
              <a:gdLst>
                <a:gd name="connsiteX0" fmla="*/ 1257993 w 1415370"/>
                <a:gd name="connsiteY0" fmla="*/ 886691 h 886691"/>
                <a:gd name="connsiteX1" fmla="*/ 1257993 w 1415370"/>
                <a:gd name="connsiteY1" fmla="*/ 886691 h 886691"/>
                <a:gd name="connsiteX2" fmla="*/ 1307869 w 1415370"/>
                <a:gd name="connsiteY2" fmla="*/ 825731 h 886691"/>
                <a:gd name="connsiteX3" fmla="*/ 1330036 w 1415370"/>
                <a:gd name="connsiteY3" fmla="*/ 814647 h 886691"/>
                <a:gd name="connsiteX4" fmla="*/ 1346662 w 1415370"/>
                <a:gd name="connsiteY4" fmla="*/ 803564 h 886691"/>
                <a:gd name="connsiteX5" fmla="*/ 1368829 w 1415370"/>
                <a:gd name="connsiteY5" fmla="*/ 786938 h 886691"/>
                <a:gd name="connsiteX6" fmla="*/ 1402080 w 1415370"/>
                <a:gd name="connsiteY6" fmla="*/ 753687 h 886691"/>
                <a:gd name="connsiteX7" fmla="*/ 1407622 w 1415370"/>
                <a:gd name="connsiteY7" fmla="*/ 637309 h 886691"/>
                <a:gd name="connsiteX8" fmla="*/ 1402080 w 1415370"/>
                <a:gd name="connsiteY8" fmla="*/ 620684 h 886691"/>
                <a:gd name="connsiteX9" fmla="*/ 1385455 w 1415370"/>
                <a:gd name="connsiteY9" fmla="*/ 609600 h 886691"/>
                <a:gd name="connsiteX10" fmla="*/ 1352204 w 1415370"/>
                <a:gd name="connsiteY10" fmla="*/ 576349 h 886691"/>
                <a:gd name="connsiteX11" fmla="*/ 1330036 w 1415370"/>
                <a:gd name="connsiteY11" fmla="*/ 543098 h 886691"/>
                <a:gd name="connsiteX12" fmla="*/ 1324495 w 1415370"/>
                <a:gd name="connsiteY12" fmla="*/ 520931 h 886691"/>
                <a:gd name="connsiteX13" fmla="*/ 1307869 w 1415370"/>
                <a:gd name="connsiteY13" fmla="*/ 465513 h 886691"/>
                <a:gd name="connsiteX14" fmla="*/ 1302327 w 1415370"/>
                <a:gd name="connsiteY14" fmla="*/ 426720 h 886691"/>
                <a:gd name="connsiteX15" fmla="*/ 1291244 w 1415370"/>
                <a:gd name="connsiteY15" fmla="*/ 410095 h 886691"/>
                <a:gd name="connsiteX16" fmla="*/ 1280160 w 1415370"/>
                <a:gd name="connsiteY16" fmla="*/ 387927 h 886691"/>
                <a:gd name="connsiteX17" fmla="*/ 1291244 w 1415370"/>
                <a:gd name="connsiteY17" fmla="*/ 343593 h 886691"/>
                <a:gd name="connsiteX18" fmla="*/ 1280160 w 1415370"/>
                <a:gd name="connsiteY18" fmla="*/ 326967 h 886691"/>
                <a:gd name="connsiteX19" fmla="*/ 1252451 w 1415370"/>
                <a:gd name="connsiteY19" fmla="*/ 315884 h 886691"/>
                <a:gd name="connsiteX20" fmla="*/ 1202575 w 1415370"/>
                <a:gd name="connsiteY20" fmla="*/ 304800 h 886691"/>
                <a:gd name="connsiteX21" fmla="*/ 1174866 w 1415370"/>
                <a:gd name="connsiteY21" fmla="*/ 288175 h 886691"/>
                <a:gd name="connsiteX22" fmla="*/ 1141615 w 1415370"/>
                <a:gd name="connsiteY22" fmla="*/ 254924 h 886691"/>
                <a:gd name="connsiteX23" fmla="*/ 1124989 w 1415370"/>
                <a:gd name="connsiteY23" fmla="*/ 238298 h 886691"/>
                <a:gd name="connsiteX24" fmla="*/ 1108364 w 1415370"/>
                <a:gd name="connsiteY24" fmla="*/ 227215 h 886691"/>
                <a:gd name="connsiteX25" fmla="*/ 1091738 w 1415370"/>
                <a:gd name="connsiteY25" fmla="*/ 205047 h 886691"/>
                <a:gd name="connsiteX26" fmla="*/ 1069571 w 1415370"/>
                <a:gd name="connsiteY26" fmla="*/ 160713 h 886691"/>
                <a:gd name="connsiteX27" fmla="*/ 1058487 w 1415370"/>
                <a:gd name="connsiteY27" fmla="*/ 144087 h 886691"/>
                <a:gd name="connsiteX28" fmla="*/ 1041862 w 1415370"/>
                <a:gd name="connsiteY28" fmla="*/ 138545 h 886691"/>
                <a:gd name="connsiteX29" fmla="*/ 1019695 w 1415370"/>
                <a:gd name="connsiteY29" fmla="*/ 127462 h 886691"/>
                <a:gd name="connsiteX30" fmla="*/ 969818 w 1415370"/>
                <a:gd name="connsiteY30" fmla="*/ 121920 h 886691"/>
                <a:gd name="connsiteX31" fmla="*/ 936567 w 1415370"/>
                <a:gd name="connsiteY31" fmla="*/ 88669 h 886691"/>
                <a:gd name="connsiteX32" fmla="*/ 914400 w 1415370"/>
                <a:gd name="connsiteY32" fmla="*/ 55418 h 886691"/>
                <a:gd name="connsiteX33" fmla="*/ 875607 w 1415370"/>
                <a:gd name="connsiteY33" fmla="*/ 44335 h 886691"/>
                <a:gd name="connsiteX34" fmla="*/ 803564 w 1415370"/>
                <a:gd name="connsiteY34" fmla="*/ 60960 h 886691"/>
                <a:gd name="connsiteX35" fmla="*/ 748146 w 1415370"/>
                <a:gd name="connsiteY35" fmla="*/ 77585 h 886691"/>
                <a:gd name="connsiteX36" fmla="*/ 703811 w 1415370"/>
                <a:gd name="connsiteY36" fmla="*/ 99753 h 886691"/>
                <a:gd name="connsiteX37" fmla="*/ 665018 w 1415370"/>
                <a:gd name="connsiteY37" fmla="*/ 121920 h 886691"/>
                <a:gd name="connsiteX38" fmla="*/ 648393 w 1415370"/>
                <a:gd name="connsiteY38" fmla="*/ 133004 h 886691"/>
                <a:gd name="connsiteX39" fmla="*/ 620684 w 1415370"/>
                <a:gd name="connsiteY39" fmla="*/ 110836 h 886691"/>
                <a:gd name="connsiteX40" fmla="*/ 615142 w 1415370"/>
                <a:gd name="connsiteY40" fmla="*/ 83127 h 886691"/>
                <a:gd name="connsiteX41" fmla="*/ 609600 w 1415370"/>
                <a:gd name="connsiteY41" fmla="*/ 60960 h 886691"/>
                <a:gd name="connsiteX42" fmla="*/ 581891 w 1415370"/>
                <a:gd name="connsiteY42" fmla="*/ 49876 h 886691"/>
                <a:gd name="connsiteX43" fmla="*/ 576349 w 1415370"/>
                <a:gd name="connsiteY43" fmla="*/ 33251 h 886691"/>
                <a:gd name="connsiteX44" fmla="*/ 592975 w 1415370"/>
                <a:gd name="connsiteY44" fmla="*/ 22167 h 886691"/>
                <a:gd name="connsiteX45" fmla="*/ 604058 w 1415370"/>
                <a:gd name="connsiteY45" fmla="*/ 5542 h 886691"/>
                <a:gd name="connsiteX46" fmla="*/ 587433 w 1415370"/>
                <a:gd name="connsiteY46" fmla="*/ 0 h 886691"/>
                <a:gd name="connsiteX47" fmla="*/ 559724 w 1415370"/>
                <a:gd name="connsiteY47" fmla="*/ 5542 h 886691"/>
                <a:gd name="connsiteX48" fmla="*/ 504306 w 1415370"/>
                <a:gd name="connsiteY48" fmla="*/ 16625 h 886691"/>
                <a:gd name="connsiteX49" fmla="*/ 493222 w 1415370"/>
                <a:gd name="connsiteY49" fmla="*/ 33251 h 886691"/>
                <a:gd name="connsiteX50" fmla="*/ 498764 w 1415370"/>
                <a:gd name="connsiteY50" fmla="*/ 105295 h 886691"/>
                <a:gd name="connsiteX51" fmla="*/ 537556 w 1415370"/>
                <a:gd name="connsiteY51" fmla="*/ 138545 h 886691"/>
                <a:gd name="connsiteX52" fmla="*/ 543098 w 1415370"/>
                <a:gd name="connsiteY52" fmla="*/ 155171 h 886691"/>
                <a:gd name="connsiteX53" fmla="*/ 493222 w 1415370"/>
                <a:gd name="connsiteY53" fmla="*/ 166255 h 886691"/>
                <a:gd name="connsiteX54" fmla="*/ 471055 w 1415370"/>
                <a:gd name="connsiteY54" fmla="*/ 155171 h 886691"/>
                <a:gd name="connsiteX55" fmla="*/ 454429 w 1415370"/>
                <a:gd name="connsiteY55" fmla="*/ 144087 h 886691"/>
                <a:gd name="connsiteX56" fmla="*/ 421178 w 1415370"/>
                <a:gd name="connsiteY56" fmla="*/ 149629 h 886691"/>
                <a:gd name="connsiteX57" fmla="*/ 404553 w 1415370"/>
                <a:gd name="connsiteY57" fmla="*/ 160713 h 886691"/>
                <a:gd name="connsiteX58" fmla="*/ 371302 w 1415370"/>
                <a:gd name="connsiteY58" fmla="*/ 133004 h 886691"/>
                <a:gd name="connsiteX59" fmla="*/ 349135 w 1415370"/>
                <a:gd name="connsiteY59" fmla="*/ 127462 h 886691"/>
                <a:gd name="connsiteX60" fmla="*/ 332509 w 1415370"/>
                <a:gd name="connsiteY60" fmla="*/ 121920 h 886691"/>
                <a:gd name="connsiteX61" fmla="*/ 299258 w 1415370"/>
                <a:gd name="connsiteY61" fmla="*/ 127462 h 886691"/>
                <a:gd name="connsiteX62" fmla="*/ 277091 w 1415370"/>
                <a:gd name="connsiteY62" fmla="*/ 133004 h 886691"/>
                <a:gd name="connsiteX63" fmla="*/ 254924 w 1415370"/>
                <a:gd name="connsiteY63" fmla="*/ 127462 h 886691"/>
                <a:gd name="connsiteX64" fmla="*/ 238298 w 1415370"/>
                <a:gd name="connsiteY64" fmla="*/ 133004 h 886691"/>
                <a:gd name="connsiteX65" fmla="*/ 177338 w 1415370"/>
                <a:gd name="connsiteY65" fmla="*/ 105295 h 886691"/>
                <a:gd name="connsiteX66" fmla="*/ 155171 w 1415370"/>
                <a:gd name="connsiteY66" fmla="*/ 99753 h 886691"/>
                <a:gd name="connsiteX67" fmla="*/ 133004 w 1415370"/>
                <a:gd name="connsiteY67" fmla="*/ 110836 h 886691"/>
                <a:gd name="connsiteX68" fmla="*/ 116378 w 1415370"/>
                <a:gd name="connsiteY68" fmla="*/ 155171 h 886691"/>
                <a:gd name="connsiteX69" fmla="*/ 110836 w 1415370"/>
                <a:gd name="connsiteY69" fmla="*/ 171796 h 886691"/>
                <a:gd name="connsiteX70" fmla="*/ 94211 w 1415370"/>
                <a:gd name="connsiteY70" fmla="*/ 210589 h 886691"/>
                <a:gd name="connsiteX71" fmla="*/ 72044 w 1415370"/>
                <a:gd name="connsiteY71" fmla="*/ 216131 h 886691"/>
                <a:gd name="connsiteX72" fmla="*/ 49876 w 1415370"/>
                <a:gd name="connsiteY72" fmla="*/ 227215 h 886691"/>
                <a:gd name="connsiteX73" fmla="*/ 33251 w 1415370"/>
                <a:gd name="connsiteY73" fmla="*/ 232756 h 886691"/>
                <a:gd name="connsiteX74" fmla="*/ 5542 w 1415370"/>
                <a:gd name="connsiteY74" fmla="*/ 266007 h 886691"/>
                <a:gd name="connsiteX75" fmla="*/ 0 w 1415370"/>
                <a:gd name="connsiteY75" fmla="*/ 288175 h 886691"/>
                <a:gd name="connsiteX76" fmla="*/ 11084 w 1415370"/>
                <a:gd name="connsiteY76" fmla="*/ 304800 h 886691"/>
                <a:gd name="connsiteX77" fmla="*/ 38793 w 1415370"/>
                <a:gd name="connsiteY77" fmla="*/ 310342 h 886691"/>
                <a:gd name="connsiteX78" fmla="*/ 88669 w 1415370"/>
                <a:gd name="connsiteY78" fmla="*/ 321425 h 886691"/>
                <a:gd name="connsiteX79" fmla="*/ 110836 w 1415370"/>
                <a:gd name="connsiteY79" fmla="*/ 332509 h 886691"/>
                <a:gd name="connsiteX80" fmla="*/ 116378 w 1415370"/>
                <a:gd name="connsiteY80" fmla="*/ 349135 h 886691"/>
                <a:gd name="connsiteX81" fmla="*/ 149629 w 1415370"/>
                <a:gd name="connsiteY81" fmla="*/ 399011 h 886691"/>
                <a:gd name="connsiteX82" fmla="*/ 199506 w 1415370"/>
                <a:gd name="connsiteY82" fmla="*/ 426720 h 886691"/>
                <a:gd name="connsiteX83" fmla="*/ 232756 w 1415370"/>
                <a:gd name="connsiteY83" fmla="*/ 454429 h 886691"/>
                <a:gd name="connsiteX84" fmla="*/ 271549 w 1415370"/>
                <a:gd name="connsiteY84" fmla="*/ 476596 h 886691"/>
                <a:gd name="connsiteX85" fmla="*/ 293716 w 1415370"/>
                <a:gd name="connsiteY85" fmla="*/ 482138 h 886691"/>
                <a:gd name="connsiteX86" fmla="*/ 332509 w 1415370"/>
                <a:gd name="connsiteY86" fmla="*/ 504305 h 886691"/>
                <a:gd name="connsiteX87" fmla="*/ 376844 w 1415370"/>
                <a:gd name="connsiteY87" fmla="*/ 526473 h 886691"/>
                <a:gd name="connsiteX88" fmla="*/ 382386 w 1415370"/>
                <a:gd name="connsiteY88" fmla="*/ 543098 h 886691"/>
                <a:gd name="connsiteX89" fmla="*/ 387927 w 1415370"/>
                <a:gd name="connsiteY89" fmla="*/ 565265 h 886691"/>
                <a:gd name="connsiteX90" fmla="*/ 437804 w 1415370"/>
                <a:gd name="connsiteY90" fmla="*/ 581891 h 886691"/>
                <a:gd name="connsiteX91" fmla="*/ 482138 w 1415370"/>
                <a:gd name="connsiteY91" fmla="*/ 592975 h 886691"/>
                <a:gd name="connsiteX92" fmla="*/ 504306 w 1415370"/>
                <a:gd name="connsiteY92" fmla="*/ 598516 h 886691"/>
                <a:gd name="connsiteX93" fmla="*/ 520931 w 1415370"/>
                <a:gd name="connsiteY93" fmla="*/ 604058 h 886691"/>
                <a:gd name="connsiteX94" fmla="*/ 565266 w 1415370"/>
                <a:gd name="connsiteY94" fmla="*/ 615142 h 886691"/>
                <a:gd name="connsiteX95" fmla="*/ 604058 w 1415370"/>
                <a:gd name="connsiteY95" fmla="*/ 626225 h 886691"/>
                <a:gd name="connsiteX96" fmla="*/ 626226 w 1415370"/>
                <a:gd name="connsiteY96" fmla="*/ 637309 h 886691"/>
                <a:gd name="connsiteX97" fmla="*/ 642851 w 1415370"/>
                <a:gd name="connsiteY97" fmla="*/ 653935 h 886691"/>
                <a:gd name="connsiteX98" fmla="*/ 653935 w 1415370"/>
                <a:gd name="connsiteY98" fmla="*/ 670560 h 886691"/>
                <a:gd name="connsiteX99" fmla="*/ 676102 w 1415370"/>
                <a:gd name="connsiteY99" fmla="*/ 676102 h 886691"/>
                <a:gd name="connsiteX100" fmla="*/ 720436 w 1415370"/>
                <a:gd name="connsiteY100" fmla="*/ 681644 h 886691"/>
                <a:gd name="connsiteX101" fmla="*/ 770313 w 1415370"/>
                <a:gd name="connsiteY101" fmla="*/ 698269 h 886691"/>
                <a:gd name="connsiteX102" fmla="*/ 809106 w 1415370"/>
                <a:gd name="connsiteY102" fmla="*/ 720436 h 886691"/>
                <a:gd name="connsiteX103" fmla="*/ 842356 w 1415370"/>
                <a:gd name="connsiteY103" fmla="*/ 748145 h 886691"/>
                <a:gd name="connsiteX104" fmla="*/ 858982 w 1415370"/>
                <a:gd name="connsiteY104" fmla="*/ 753687 h 886691"/>
                <a:gd name="connsiteX105" fmla="*/ 986444 w 1415370"/>
                <a:gd name="connsiteY105" fmla="*/ 764771 h 886691"/>
                <a:gd name="connsiteX106" fmla="*/ 1019695 w 1415370"/>
                <a:gd name="connsiteY106" fmla="*/ 770313 h 886691"/>
                <a:gd name="connsiteX107" fmla="*/ 1036320 w 1415370"/>
                <a:gd name="connsiteY107" fmla="*/ 775855 h 886691"/>
                <a:gd name="connsiteX108" fmla="*/ 1064029 w 1415370"/>
                <a:gd name="connsiteY108" fmla="*/ 781396 h 886691"/>
                <a:gd name="connsiteX109" fmla="*/ 1080655 w 1415370"/>
                <a:gd name="connsiteY109" fmla="*/ 792480 h 886691"/>
                <a:gd name="connsiteX110" fmla="*/ 1097280 w 1415370"/>
                <a:gd name="connsiteY110" fmla="*/ 798022 h 886691"/>
                <a:gd name="connsiteX111" fmla="*/ 1197033 w 1415370"/>
                <a:gd name="connsiteY111" fmla="*/ 809105 h 886691"/>
                <a:gd name="connsiteX112" fmla="*/ 1219200 w 1415370"/>
                <a:gd name="connsiteY112" fmla="*/ 858982 h 886691"/>
                <a:gd name="connsiteX113" fmla="*/ 1230284 w 1415370"/>
                <a:gd name="connsiteY113" fmla="*/ 875607 h 886691"/>
                <a:gd name="connsiteX114" fmla="*/ 1257993 w 1415370"/>
                <a:gd name="connsiteY114" fmla="*/ 886691 h 886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Lst>
              <a:rect l="l" t="t" r="r" b="b"/>
              <a:pathLst>
                <a:path w="1415370" h="886691">
                  <a:moveTo>
                    <a:pt x="1257993" y="886691"/>
                  </a:moveTo>
                  <a:lnTo>
                    <a:pt x="1257993" y="886691"/>
                  </a:lnTo>
                  <a:cubicBezTo>
                    <a:pt x="1274618" y="866371"/>
                    <a:pt x="1289304" y="844296"/>
                    <a:pt x="1307869" y="825731"/>
                  </a:cubicBezTo>
                  <a:cubicBezTo>
                    <a:pt x="1313711" y="819889"/>
                    <a:pt x="1322863" y="818746"/>
                    <a:pt x="1330036" y="814647"/>
                  </a:cubicBezTo>
                  <a:cubicBezTo>
                    <a:pt x="1335819" y="811343"/>
                    <a:pt x="1341242" y="807435"/>
                    <a:pt x="1346662" y="803564"/>
                  </a:cubicBezTo>
                  <a:cubicBezTo>
                    <a:pt x="1354178" y="798195"/>
                    <a:pt x="1361964" y="793117"/>
                    <a:pt x="1368829" y="786938"/>
                  </a:cubicBezTo>
                  <a:cubicBezTo>
                    <a:pt x="1380480" y="776452"/>
                    <a:pt x="1402080" y="753687"/>
                    <a:pt x="1402080" y="753687"/>
                  </a:cubicBezTo>
                  <a:cubicBezTo>
                    <a:pt x="1420617" y="698078"/>
                    <a:pt x="1417101" y="722615"/>
                    <a:pt x="1407622" y="637309"/>
                  </a:cubicBezTo>
                  <a:cubicBezTo>
                    <a:pt x="1406977" y="631503"/>
                    <a:pt x="1405729" y="625245"/>
                    <a:pt x="1402080" y="620684"/>
                  </a:cubicBezTo>
                  <a:cubicBezTo>
                    <a:pt x="1397919" y="615483"/>
                    <a:pt x="1390433" y="614025"/>
                    <a:pt x="1385455" y="609600"/>
                  </a:cubicBezTo>
                  <a:cubicBezTo>
                    <a:pt x="1373740" y="599186"/>
                    <a:pt x="1360899" y="589391"/>
                    <a:pt x="1352204" y="576349"/>
                  </a:cubicBezTo>
                  <a:lnTo>
                    <a:pt x="1330036" y="543098"/>
                  </a:lnTo>
                  <a:cubicBezTo>
                    <a:pt x="1328189" y="535709"/>
                    <a:pt x="1326683" y="528226"/>
                    <a:pt x="1324495" y="520931"/>
                  </a:cubicBezTo>
                  <a:cubicBezTo>
                    <a:pt x="1317821" y="498684"/>
                    <a:pt x="1311800" y="487130"/>
                    <a:pt x="1307869" y="465513"/>
                  </a:cubicBezTo>
                  <a:cubicBezTo>
                    <a:pt x="1305532" y="452661"/>
                    <a:pt x="1306080" y="439231"/>
                    <a:pt x="1302327" y="426720"/>
                  </a:cubicBezTo>
                  <a:cubicBezTo>
                    <a:pt x="1300413" y="420341"/>
                    <a:pt x="1294548" y="415878"/>
                    <a:pt x="1291244" y="410095"/>
                  </a:cubicBezTo>
                  <a:cubicBezTo>
                    <a:pt x="1287145" y="402922"/>
                    <a:pt x="1283855" y="395316"/>
                    <a:pt x="1280160" y="387927"/>
                  </a:cubicBezTo>
                  <a:cubicBezTo>
                    <a:pt x="1283855" y="373149"/>
                    <a:pt x="1299694" y="356268"/>
                    <a:pt x="1291244" y="343593"/>
                  </a:cubicBezTo>
                  <a:cubicBezTo>
                    <a:pt x="1287549" y="338051"/>
                    <a:pt x="1285580" y="330838"/>
                    <a:pt x="1280160" y="326967"/>
                  </a:cubicBezTo>
                  <a:cubicBezTo>
                    <a:pt x="1272065" y="321185"/>
                    <a:pt x="1261888" y="319030"/>
                    <a:pt x="1252451" y="315884"/>
                  </a:cubicBezTo>
                  <a:cubicBezTo>
                    <a:pt x="1240709" y="311970"/>
                    <a:pt x="1213558" y="306997"/>
                    <a:pt x="1202575" y="304800"/>
                  </a:cubicBezTo>
                  <a:cubicBezTo>
                    <a:pt x="1193339" y="299258"/>
                    <a:pt x="1183203" y="294996"/>
                    <a:pt x="1174866" y="288175"/>
                  </a:cubicBezTo>
                  <a:cubicBezTo>
                    <a:pt x="1162734" y="278249"/>
                    <a:pt x="1152699" y="266008"/>
                    <a:pt x="1141615" y="254924"/>
                  </a:cubicBezTo>
                  <a:cubicBezTo>
                    <a:pt x="1136073" y="249382"/>
                    <a:pt x="1131510" y="242645"/>
                    <a:pt x="1124989" y="238298"/>
                  </a:cubicBezTo>
                  <a:lnTo>
                    <a:pt x="1108364" y="227215"/>
                  </a:lnTo>
                  <a:cubicBezTo>
                    <a:pt x="1102822" y="219826"/>
                    <a:pt x="1096392" y="213025"/>
                    <a:pt x="1091738" y="205047"/>
                  </a:cubicBezTo>
                  <a:cubicBezTo>
                    <a:pt x="1083413" y="190775"/>
                    <a:pt x="1078736" y="174460"/>
                    <a:pt x="1069571" y="160713"/>
                  </a:cubicBezTo>
                  <a:cubicBezTo>
                    <a:pt x="1065876" y="155171"/>
                    <a:pt x="1063688" y="148248"/>
                    <a:pt x="1058487" y="144087"/>
                  </a:cubicBezTo>
                  <a:cubicBezTo>
                    <a:pt x="1053926" y="140438"/>
                    <a:pt x="1047231" y="140846"/>
                    <a:pt x="1041862" y="138545"/>
                  </a:cubicBezTo>
                  <a:cubicBezTo>
                    <a:pt x="1034269" y="135291"/>
                    <a:pt x="1027745" y="129320"/>
                    <a:pt x="1019695" y="127462"/>
                  </a:cubicBezTo>
                  <a:cubicBezTo>
                    <a:pt x="1003395" y="123701"/>
                    <a:pt x="986444" y="123767"/>
                    <a:pt x="969818" y="121920"/>
                  </a:cubicBezTo>
                  <a:cubicBezTo>
                    <a:pt x="958734" y="110836"/>
                    <a:pt x="941523" y="103539"/>
                    <a:pt x="936567" y="88669"/>
                  </a:cubicBezTo>
                  <a:cubicBezTo>
                    <a:pt x="930757" y="71238"/>
                    <a:pt x="932192" y="67280"/>
                    <a:pt x="914400" y="55418"/>
                  </a:cubicBezTo>
                  <a:cubicBezTo>
                    <a:pt x="909627" y="52236"/>
                    <a:pt x="878567" y="45075"/>
                    <a:pt x="875607" y="44335"/>
                  </a:cubicBezTo>
                  <a:cubicBezTo>
                    <a:pt x="781908" y="54744"/>
                    <a:pt x="858280" y="40441"/>
                    <a:pt x="803564" y="60960"/>
                  </a:cubicBezTo>
                  <a:cubicBezTo>
                    <a:pt x="771747" y="72892"/>
                    <a:pt x="786037" y="58639"/>
                    <a:pt x="748146" y="77585"/>
                  </a:cubicBezTo>
                  <a:cubicBezTo>
                    <a:pt x="733368" y="84974"/>
                    <a:pt x="717029" y="89839"/>
                    <a:pt x="703811" y="99753"/>
                  </a:cubicBezTo>
                  <a:cubicBezTo>
                    <a:pt x="676971" y="119883"/>
                    <a:pt x="690406" y="113457"/>
                    <a:pt x="665018" y="121920"/>
                  </a:cubicBezTo>
                  <a:cubicBezTo>
                    <a:pt x="659476" y="125615"/>
                    <a:pt x="654963" y="131909"/>
                    <a:pt x="648393" y="133004"/>
                  </a:cubicBezTo>
                  <a:cubicBezTo>
                    <a:pt x="632331" y="135681"/>
                    <a:pt x="627160" y="120550"/>
                    <a:pt x="620684" y="110836"/>
                  </a:cubicBezTo>
                  <a:cubicBezTo>
                    <a:pt x="618837" y="101600"/>
                    <a:pt x="617185" y="92322"/>
                    <a:pt x="615142" y="83127"/>
                  </a:cubicBezTo>
                  <a:cubicBezTo>
                    <a:pt x="613490" y="75692"/>
                    <a:pt x="614986" y="66346"/>
                    <a:pt x="609600" y="60960"/>
                  </a:cubicBezTo>
                  <a:cubicBezTo>
                    <a:pt x="602566" y="53926"/>
                    <a:pt x="591127" y="53571"/>
                    <a:pt x="581891" y="49876"/>
                  </a:cubicBezTo>
                  <a:cubicBezTo>
                    <a:pt x="580044" y="44334"/>
                    <a:pt x="574179" y="38675"/>
                    <a:pt x="576349" y="33251"/>
                  </a:cubicBezTo>
                  <a:cubicBezTo>
                    <a:pt x="578823" y="27067"/>
                    <a:pt x="588265" y="26877"/>
                    <a:pt x="592975" y="22167"/>
                  </a:cubicBezTo>
                  <a:cubicBezTo>
                    <a:pt x="597684" y="17458"/>
                    <a:pt x="600364" y="11084"/>
                    <a:pt x="604058" y="5542"/>
                  </a:cubicBezTo>
                  <a:cubicBezTo>
                    <a:pt x="598516" y="3695"/>
                    <a:pt x="593274" y="0"/>
                    <a:pt x="587433" y="0"/>
                  </a:cubicBezTo>
                  <a:cubicBezTo>
                    <a:pt x="578014" y="0"/>
                    <a:pt x="568991" y="3857"/>
                    <a:pt x="559724" y="5542"/>
                  </a:cubicBezTo>
                  <a:cubicBezTo>
                    <a:pt x="509896" y="14602"/>
                    <a:pt x="543518" y="6823"/>
                    <a:pt x="504306" y="16625"/>
                  </a:cubicBezTo>
                  <a:cubicBezTo>
                    <a:pt x="500611" y="22167"/>
                    <a:pt x="495328" y="26932"/>
                    <a:pt x="493222" y="33251"/>
                  </a:cubicBezTo>
                  <a:cubicBezTo>
                    <a:pt x="484369" y="59809"/>
                    <a:pt x="485909" y="79585"/>
                    <a:pt x="498764" y="105295"/>
                  </a:cubicBezTo>
                  <a:cubicBezTo>
                    <a:pt x="503395" y="114558"/>
                    <a:pt x="530951" y="133591"/>
                    <a:pt x="537556" y="138545"/>
                  </a:cubicBezTo>
                  <a:cubicBezTo>
                    <a:pt x="539403" y="144087"/>
                    <a:pt x="544058" y="149409"/>
                    <a:pt x="543098" y="155171"/>
                  </a:cubicBezTo>
                  <a:cubicBezTo>
                    <a:pt x="538197" y="184582"/>
                    <a:pt x="512274" y="168976"/>
                    <a:pt x="493222" y="166255"/>
                  </a:cubicBezTo>
                  <a:cubicBezTo>
                    <a:pt x="485833" y="162560"/>
                    <a:pt x="478228" y="159270"/>
                    <a:pt x="471055" y="155171"/>
                  </a:cubicBezTo>
                  <a:cubicBezTo>
                    <a:pt x="465272" y="151866"/>
                    <a:pt x="461049" y="144823"/>
                    <a:pt x="454429" y="144087"/>
                  </a:cubicBezTo>
                  <a:cubicBezTo>
                    <a:pt x="443261" y="142846"/>
                    <a:pt x="432262" y="147782"/>
                    <a:pt x="421178" y="149629"/>
                  </a:cubicBezTo>
                  <a:cubicBezTo>
                    <a:pt x="415636" y="153324"/>
                    <a:pt x="411213" y="160713"/>
                    <a:pt x="404553" y="160713"/>
                  </a:cubicBezTo>
                  <a:cubicBezTo>
                    <a:pt x="394812" y="160713"/>
                    <a:pt x="376863" y="136182"/>
                    <a:pt x="371302" y="133004"/>
                  </a:cubicBezTo>
                  <a:cubicBezTo>
                    <a:pt x="364689" y="129225"/>
                    <a:pt x="356458" y="129554"/>
                    <a:pt x="349135" y="127462"/>
                  </a:cubicBezTo>
                  <a:cubicBezTo>
                    <a:pt x="343518" y="125857"/>
                    <a:pt x="338051" y="123767"/>
                    <a:pt x="332509" y="121920"/>
                  </a:cubicBezTo>
                  <a:cubicBezTo>
                    <a:pt x="321425" y="123767"/>
                    <a:pt x="310276" y="125258"/>
                    <a:pt x="299258" y="127462"/>
                  </a:cubicBezTo>
                  <a:cubicBezTo>
                    <a:pt x="291789" y="128956"/>
                    <a:pt x="284707" y="133004"/>
                    <a:pt x="277091" y="133004"/>
                  </a:cubicBezTo>
                  <a:cubicBezTo>
                    <a:pt x="269475" y="133004"/>
                    <a:pt x="262313" y="129309"/>
                    <a:pt x="254924" y="127462"/>
                  </a:cubicBezTo>
                  <a:cubicBezTo>
                    <a:pt x="249382" y="129309"/>
                    <a:pt x="244140" y="133004"/>
                    <a:pt x="238298" y="133004"/>
                  </a:cubicBezTo>
                  <a:cubicBezTo>
                    <a:pt x="181725" y="133004"/>
                    <a:pt x="240773" y="121155"/>
                    <a:pt x="177338" y="105295"/>
                  </a:cubicBezTo>
                  <a:lnTo>
                    <a:pt x="155171" y="99753"/>
                  </a:lnTo>
                  <a:cubicBezTo>
                    <a:pt x="147782" y="103447"/>
                    <a:pt x="138845" y="104995"/>
                    <a:pt x="133004" y="110836"/>
                  </a:cubicBezTo>
                  <a:cubicBezTo>
                    <a:pt x="122673" y="121167"/>
                    <a:pt x="120089" y="142182"/>
                    <a:pt x="116378" y="155171"/>
                  </a:cubicBezTo>
                  <a:cubicBezTo>
                    <a:pt x="114773" y="160788"/>
                    <a:pt x="112441" y="166179"/>
                    <a:pt x="110836" y="171796"/>
                  </a:cubicBezTo>
                  <a:cubicBezTo>
                    <a:pt x="107564" y="183248"/>
                    <a:pt x="106124" y="202647"/>
                    <a:pt x="94211" y="210589"/>
                  </a:cubicBezTo>
                  <a:cubicBezTo>
                    <a:pt x="87874" y="214814"/>
                    <a:pt x="79175" y="213457"/>
                    <a:pt x="72044" y="216131"/>
                  </a:cubicBezTo>
                  <a:cubicBezTo>
                    <a:pt x="64309" y="219032"/>
                    <a:pt x="57470" y="223961"/>
                    <a:pt x="49876" y="227215"/>
                  </a:cubicBezTo>
                  <a:cubicBezTo>
                    <a:pt x="44507" y="229516"/>
                    <a:pt x="38793" y="230909"/>
                    <a:pt x="33251" y="232756"/>
                  </a:cubicBezTo>
                  <a:cubicBezTo>
                    <a:pt x="23267" y="242741"/>
                    <a:pt x="11328" y="252508"/>
                    <a:pt x="5542" y="266007"/>
                  </a:cubicBezTo>
                  <a:cubicBezTo>
                    <a:pt x="2542" y="273008"/>
                    <a:pt x="1847" y="280786"/>
                    <a:pt x="0" y="288175"/>
                  </a:cubicBezTo>
                  <a:cubicBezTo>
                    <a:pt x="3695" y="293717"/>
                    <a:pt x="5301" y="301496"/>
                    <a:pt x="11084" y="304800"/>
                  </a:cubicBezTo>
                  <a:cubicBezTo>
                    <a:pt x="19262" y="309473"/>
                    <a:pt x="29598" y="308299"/>
                    <a:pt x="38793" y="310342"/>
                  </a:cubicBezTo>
                  <a:cubicBezTo>
                    <a:pt x="109166" y="325981"/>
                    <a:pt x="5176" y="304729"/>
                    <a:pt x="88669" y="321425"/>
                  </a:cubicBezTo>
                  <a:cubicBezTo>
                    <a:pt x="96058" y="325120"/>
                    <a:pt x="104995" y="326667"/>
                    <a:pt x="110836" y="332509"/>
                  </a:cubicBezTo>
                  <a:cubicBezTo>
                    <a:pt x="114967" y="336640"/>
                    <a:pt x="114077" y="343766"/>
                    <a:pt x="116378" y="349135"/>
                  </a:cubicBezTo>
                  <a:cubicBezTo>
                    <a:pt x="124201" y="367388"/>
                    <a:pt x="134545" y="385603"/>
                    <a:pt x="149629" y="399011"/>
                  </a:cubicBezTo>
                  <a:cubicBezTo>
                    <a:pt x="162089" y="410087"/>
                    <a:pt x="184833" y="418335"/>
                    <a:pt x="199506" y="426720"/>
                  </a:cubicBezTo>
                  <a:cubicBezTo>
                    <a:pt x="225772" y="441729"/>
                    <a:pt x="207750" y="433591"/>
                    <a:pt x="232756" y="454429"/>
                  </a:cubicBezTo>
                  <a:cubicBezTo>
                    <a:pt x="241527" y="461738"/>
                    <a:pt x="261692" y="472900"/>
                    <a:pt x="271549" y="476596"/>
                  </a:cubicBezTo>
                  <a:cubicBezTo>
                    <a:pt x="278680" y="479270"/>
                    <a:pt x="286327" y="480291"/>
                    <a:pt x="293716" y="482138"/>
                  </a:cubicBezTo>
                  <a:cubicBezTo>
                    <a:pt x="311549" y="494027"/>
                    <a:pt x="311413" y="494929"/>
                    <a:pt x="332509" y="504305"/>
                  </a:cubicBezTo>
                  <a:cubicBezTo>
                    <a:pt x="373178" y="522380"/>
                    <a:pt x="347404" y="506846"/>
                    <a:pt x="376844" y="526473"/>
                  </a:cubicBezTo>
                  <a:cubicBezTo>
                    <a:pt x="378691" y="532015"/>
                    <a:pt x="380781" y="537481"/>
                    <a:pt x="382386" y="543098"/>
                  </a:cubicBezTo>
                  <a:cubicBezTo>
                    <a:pt x="384478" y="550421"/>
                    <a:pt x="383051" y="559414"/>
                    <a:pt x="387927" y="565265"/>
                  </a:cubicBezTo>
                  <a:cubicBezTo>
                    <a:pt x="397422" y="576659"/>
                    <a:pt x="426048" y="579178"/>
                    <a:pt x="437804" y="581891"/>
                  </a:cubicBezTo>
                  <a:cubicBezTo>
                    <a:pt x="452647" y="585316"/>
                    <a:pt x="467360" y="589281"/>
                    <a:pt x="482138" y="592975"/>
                  </a:cubicBezTo>
                  <a:cubicBezTo>
                    <a:pt x="489527" y="594822"/>
                    <a:pt x="497080" y="596107"/>
                    <a:pt x="504306" y="598516"/>
                  </a:cubicBezTo>
                  <a:cubicBezTo>
                    <a:pt x="509848" y="600363"/>
                    <a:pt x="515295" y="602521"/>
                    <a:pt x="520931" y="604058"/>
                  </a:cubicBezTo>
                  <a:cubicBezTo>
                    <a:pt x="535627" y="608066"/>
                    <a:pt x="550488" y="611447"/>
                    <a:pt x="565266" y="615142"/>
                  </a:cubicBezTo>
                  <a:cubicBezTo>
                    <a:pt x="576507" y="617952"/>
                    <a:pt x="592933" y="621457"/>
                    <a:pt x="604058" y="626225"/>
                  </a:cubicBezTo>
                  <a:cubicBezTo>
                    <a:pt x="611652" y="629479"/>
                    <a:pt x="618837" y="633614"/>
                    <a:pt x="626226" y="637309"/>
                  </a:cubicBezTo>
                  <a:cubicBezTo>
                    <a:pt x="631768" y="642851"/>
                    <a:pt x="637834" y="647914"/>
                    <a:pt x="642851" y="653935"/>
                  </a:cubicBezTo>
                  <a:cubicBezTo>
                    <a:pt x="647115" y="659052"/>
                    <a:pt x="648393" y="666866"/>
                    <a:pt x="653935" y="670560"/>
                  </a:cubicBezTo>
                  <a:cubicBezTo>
                    <a:pt x="660272" y="674785"/>
                    <a:pt x="668589" y="674850"/>
                    <a:pt x="676102" y="676102"/>
                  </a:cubicBezTo>
                  <a:cubicBezTo>
                    <a:pt x="690792" y="678551"/>
                    <a:pt x="705658" y="679797"/>
                    <a:pt x="720436" y="681644"/>
                  </a:cubicBezTo>
                  <a:cubicBezTo>
                    <a:pt x="737062" y="687186"/>
                    <a:pt x="756293" y="687754"/>
                    <a:pt x="770313" y="698269"/>
                  </a:cubicBezTo>
                  <a:cubicBezTo>
                    <a:pt x="797153" y="718400"/>
                    <a:pt x="783717" y="711975"/>
                    <a:pt x="809106" y="720436"/>
                  </a:cubicBezTo>
                  <a:cubicBezTo>
                    <a:pt x="821363" y="732694"/>
                    <a:pt x="826924" y="740429"/>
                    <a:pt x="842356" y="748145"/>
                  </a:cubicBezTo>
                  <a:cubicBezTo>
                    <a:pt x="847581" y="750757"/>
                    <a:pt x="853315" y="752270"/>
                    <a:pt x="858982" y="753687"/>
                  </a:cubicBezTo>
                  <a:cubicBezTo>
                    <a:pt x="903825" y="764898"/>
                    <a:pt x="932163" y="761755"/>
                    <a:pt x="986444" y="764771"/>
                  </a:cubicBezTo>
                  <a:cubicBezTo>
                    <a:pt x="997528" y="766618"/>
                    <a:pt x="1008726" y="767875"/>
                    <a:pt x="1019695" y="770313"/>
                  </a:cubicBezTo>
                  <a:cubicBezTo>
                    <a:pt x="1025397" y="771580"/>
                    <a:pt x="1030653" y="774438"/>
                    <a:pt x="1036320" y="775855"/>
                  </a:cubicBezTo>
                  <a:cubicBezTo>
                    <a:pt x="1045458" y="778139"/>
                    <a:pt x="1054793" y="779549"/>
                    <a:pt x="1064029" y="781396"/>
                  </a:cubicBezTo>
                  <a:cubicBezTo>
                    <a:pt x="1069571" y="785091"/>
                    <a:pt x="1074698" y="789501"/>
                    <a:pt x="1080655" y="792480"/>
                  </a:cubicBezTo>
                  <a:cubicBezTo>
                    <a:pt x="1085880" y="795092"/>
                    <a:pt x="1091663" y="796417"/>
                    <a:pt x="1097280" y="798022"/>
                  </a:cubicBezTo>
                  <a:cubicBezTo>
                    <a:pt x="1136714" y="809289"/>
                    <a:pt x="1138697" y="804939"/>
                    <a:pt x="1197033" y="809105"/>
                  </a:cubicBezTo>
                  <a:cubicBezTo>
                    <a:pt x="1229072" y="830466"/>
                    <a:pt x="1203800" y="807651"/>
                    <a:pt x="1219200" y="858982"/>
                  </a:cubicBezTo>
                  <a:cubicBezTo>
                    <a:pt x="1221114" y="865361"/>
                    <a:pt x="1230284" y="868947"/>
                    <a:pt x="1230284" y="875607"/>
                  </a:cubicBezTo>
                  <a:cubicBezTo>
                    <a:pt x="1230284" y="879738"/>
                    <a:pt x="1253375" y="884844"/>
                    <a:pt x="1257993" y="886691"/>
                  </a:cubicBezTo>
                  <a:close/>
                </a:path>
              </a:pathLst>
            </a:custGeom>
            <a:solidFill>
              <a:srgbClr val="00B05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Forma libre: forma 14">
              <a:extLst>
                <a:ext uri="{FF2B5EF4-FFF2-40B4-BE49-F238E27FC236}">
                  <a16:creationId xmlns:a16="http://schemas.microsoft.com/office/drawing/2014/main" id="{B5D49110-D2D8-46A6-A9D8-08BCB9A22DB6}"/>
                </a:ext>
              </a:extLst>
            </p:cNvPr>
            <p:cNvSpPr/>
            <p:nvPr/>
          </p:nvSpPr>
          <p:spPr>
            <a:xfrm>
              <a:off x="6971891" y="4434313"/>
              <a:ext cx="754564" cy="997131"/>
            </a:xfrm>
            <a:custGeom>
              <a:avLst/>
              <a:gdLst>
                <a:gd name="connsiteX0" fmla="*/ 271549 w 731520"/>
                <a:gd name="connsiteY0" fmla="*/ 66502 h 964738"/>
                <a:gd name="connsiteX1" fmla="*/ 271549 w 731520"/>
                <a:gd name="connsiteY1" fmla="*/ 66502 h 964738"/>
                <a:gd name="connsiteX2" fmla="*/ 232756 w 731520"/>
                <a:gd name="connsiteY2" fmla="*/ 121920 h 964738"/>
                <a:gd name="connsiteX3" fmla="*/ 205047 w 731520"/>
                <a:gd name="connsiteY3" fmla="*/ 155171 h 964738"/>
                <a:gd name="connsiteX4" fmla="*/ 210589 w 731520"/>
                <a:gd name="connsiteY4" fmla="*/ 177339 h 964738"/>
                <a:gd name="connsiteX5" fmla="*/ 249382 w 731520"/>
                <a:gd name="connsiteY5" fmla="*/ 205048 h 964738"/>
                <a:gd name="connsiteX6" fmla="*/ 243840 w 731520"/>
                <a:gd name="connsiteY6" fmla="*/ 238299 h 964738"/>
                <a:gd name="connsiteX7" fmla="*/ 238298 w 731520"/>
                <a:gd name="connsiteY7" fmla="*/ 254924 h 964738"/>
                <a:gd name="connsiteX8" fmla="*/ 232756 w 731520"/>
                <a:gd name="connsiteY8" fmla="*/ 288175 h 964738"/>
                <a:gd name="connsiteX9" fmla="*/ 238298 w 731520"/>
                <a:gd name="connsiteY9" fmla="*/ 332510 h 964738"/>
                <a:gd name="connsiteX10" fmla="*/ 266007 w 731520"/>
                <a:gd name="connsiteY10" fmla="*/ 343593 h 964738"/>
                <a:gd name="connsiteX11" fmla="*/ 315884 w 731520"/>
                <a:gd name="connsiteY11" fmla="*/ 354677 h 964738"/>
                <a:gd name="connsiteX12" fmla="*/ 332509 w 731520"/>
                <a:gd name="connsiteY12" fmla="*/ 365760 h 964738"/>
                <a:gd name="connsiteX13" fmla="*/ 343593 w 731520"/>
                <a:gd name="connsiteY13" fmla="*/ 387928 h 964738"/>
                <a:gd name="connsiteX14" fmla="*/ 393469 w 731520"/>
                <a:gd name="connsiteY14" fmla="*/ 410095 h 964738"/>
                <a:gd name="connsiteX15" fmla="*/ 426720 w 731520"/>
                <a:gd name="connsiteY15" fmla="*/ 432262 h 964738"/>
                <a:gd name="connsiteX16" fmla="*/ 443345 w 731520"/>
                <a:gd name="connsiteY16" fmla="*/ 443346 h 964738"/>
                <a:gd name="connsiteX17" fmla="*/ 437804 w 731520"/>
                <a:gd name="connsiteY17" fmla="*/ 465513 h 964738"/>
                <a:gd name="connsiteX18" fmla="*/ 426720 w 731520"/>
                <a:gd name="connsiteY18" fmla="*/ 482139 h 964738"/>
                <a:gd name="connsiteX19" fmla="*/ 382385 w 731520"/>
                <a:gd name="connsiteY19" fmla="*/ 498764 h 964738"/>
                <a:gd name="connsiteX20" fmla="*/ 365760 w 731520"/>
                <a:gd name="connsiteY20" fmla="*/ 509848 h 964738"/>
                <a:gd name="connsiteX21" fmla="*/ 360218 w 731520"/>
                <a:gd name="connsiteY21" fmla="*/ 526473 h 964738"/>
                <a:gd name="connsiteX22" fmla="*/ 304800 w 731520"/>
                <a:gd name="connsiteY22" fmla="*/ 520931 h 964738"/>
                <a:gd name="connsiteX23" fmla="*/ 266007 w 731520"/>
                <a:gd name="connsiteY23" fmla="*/ 543099 h 964738"/>
                <a:gd name="connsiteX24" fmla="*/ 243840 w 731520"/>
                <a:gd name="connsiteY24" fmla="*/ 548640 h 964738"/>
                <a:gd name="connsiteX25" fmla="*/ 227214 w 731520"/>
                <a:gd name="connsiteY25" fmla="*/ 532015 h 964738"/>
                <a:gd name="connsiteX26" fmla="*/ 210589 w 731520"/>
                <a:gd name="connsiteY26" fmla="*/ 520931 h 964738"/>
                <a:gd name="connsiteX27" fmla="*/ 199505 w 731520"/>
                <a:gd name="connsiteY27" fmla="*/ 498764 h 964738"/>
                <a:gd name="connsiteX28" fmla="*/ 160713 w 731520"/>
                <a:gd name="connsiteY28" fmla="*/ 454430 h 964738"/>
                <a:gd name="connsiteX29" fmla="*/ 149629 w 731520"/>
                <a:gd name="connsiteY29" fmla="*/ 437804 h 964738"/>
                <a:gd name="connsiteX30" fmla="*/ 110836 w 731520"/>
                <a:gd name="connsiteY30" fmla="*/ 437804 h 964738"/>
                <a:gd name="connsiteX31" fmla="*/ 99753 w 731520"/>
                <a:gd name="connsiteY31" fmla="*/ 459971 h 964738"/>
                <a:gd name="connsiteX32" fmla="*/ 88669 w 731520"/>
                <a:gd name="connsiteY32" fmla="*/ 520931 h 964738"/>
                <a:gd name="connsiteX33" fmla="*/ 99753 w 731520"/>
                <a:gd name="connsiteY33" fmla="*/ 543099 h 964738"/>
                <a:gd name="connsiteX34" fmla="*/ 99753 w 731520"/>
                <a:gd name="connsiteY34" fmla="*/ 604059 h 964738"/>
                <a:gd name="connsiteX35" fmla="*/ 88669 w 731520"/>
                <a:gd name="connsiteY35" fmla="*/ 620684 h 964738"/>
                <a:gd name="connsiteX36" fmla="*/ 77585 w 731520"/>
                <a:gd name="connsiteY36" fmla="*/ 665019 h 964738"/>
                <a:gd name="connsiteX37" fmla="*/ 83127 w 731520"/>
                <a:gd name="connsiteY37" fmla="*/ 692728 h 964738"/>
                <a:gd name="connsiteX38" fmla="*/ 88669 w 731520"/>
                <a:gd name="connsiteY38" fmla="*/ 725979 h 964738"/>
                <a:gd name="connsiteX39" fmla="*/ 94211 w 731520"/>
                <a:gd name="connsiteY39" fmla="*/ 748146 h 964738"/>
                <a:gd name="connsiteX40" fmla="*/ 83127 w 731520"/>
                <a:gd name="connsiteY40" fmla="*/ 764771 h 964738"/>
                <a:gd name="connsiteX41" fmla="*/ 49876 w 731520"/>
                <a:gd name="connsiteY41" fmla="*/ 775855 h 964738"/>
                <a:gd name="connsiteX42" fmla="*/ 33251 w 731520"/>
                <a:gd name="connsiteY42" fmla="*/ 781397 h 964738"/>
                <a:gd name="connsiteX43" fmla="*/ 0 w 731520"/>
                <a:gd name="connsiteY43" fmla="*/ 803564 h 964738"/>
                <a:gd name="connsiteX44" fmla="*/ 5542 w 731520"/>
                <a:gd name="connsiteY44" fmla="*/ 842357 h 964738"/>
                <a:gd name="connsiteX45" fmla="*/ 44334 w 731520"/>
                <a:gd name="connsiteY45" fmla="*/ 881150 h 964738"/>
                <a:gd name="connsiteX46" fmla="*/ 60960 w 731520"/>
                <a:gd name="connsiteY46" fmla="*/ 886691 h 964738"/>
                <a:gd name="connsiteX47" fmla="*/ 88669 w 731520"/>
                <a:gd name="connsiteY47" fmla="*/ 919942 h 964738"/>
                <a:gd name="connsiteX48" fmla="*/ 155171 w 731520"/>
                <a:gd name="connsiteY48" fmla="*/ 936568 h 964738"/>
                <a:gd name="connsiteX49" fmla="*/ 182880 w 731520"/>
                <a:gd name="connsiteY49" fmla="*/ 942110 h 964738"/>
                <a:gd name="connsiteX50" fmla="*/ 232756 w 731520"/>
                <a:gd name="connsiteY50" fmla="*/ 953193 h 964738"/>
                <a:gd name="connsiteX51" fmla="*/ 243840 w 731520"/>
                <a:gd name="connsiteY51" fmla="*/ 936568 h 964738"/>
                <a:gd name="connsiteX52" fmla="*/ 260465 w 731520"/>
                <a:gd name="connsiteY52" fmla="*/ 931026 h 964738"/>
                <a:gd name="connsiteX53" fmla="*/ 315884 w 731520"/>
                <a:gd name="connsiteY53" fmla="*/ 925484 h 964738"/>
                <a:gd name="connsiteX54" fmla="*/ 376844 w 731520"/>
                <a:gd name="connsiteY54" fmla="*/ 925484 h 964738"/>
                <a:gd name="connsiteX55" fmla="*/ 393469 w 731520"/>
                <a:gd name="connsiteY55" fmla="*/ 942110 h 964738"/>
                <a:gd name="connsiteX56" fmla="*/ 415636 w 731520"/>
                <a:gd name="connsiteY56" fmla="*/ 947651 h 964738"/>
                <a:gd name="connsiteX57" fmla="*/ 426720 w 731520"/>
                <a:gd name="connsiteY57" fmla="*/ 925484 h 964738"/>
                <a:gd name="connsiteX58" fmla="*/ 393469 w 731520"/>
                <a:gd name="connsiteY58" fmla="*/ 897775 h 964738"/>
                <a:gd name="connsiteX59" fmla="*/ 404553 w 731520"/>
                <a:gd name="connsiteY59" fmla="*/ 870066 h 964738"/>
                <a:gd name="connsiteX60" fmla="*/ 432262 w 731520"/>
                <a:gd name="connsiteY60" fmla="*/ 831273 h 964738"/>
                <a:gd name="connsiteX61" fmla="*/ 448887 w 731520"/>
                <a:gd name="connsiteY61" fmla="*/ 825731 h 964738"/>
                <a:gd name="connsiteX62" fmla="*/ 454429 w 731520"/>
                <a:gd name="connsiteY62" fmla="*/ 842357 h 964738"/>
                <a:gd name="connsiteX63" fmla="*/ 465513 w 731520"/>
                <a:gd name="connsiteY63" fmla="*/ 886691 h 964738"/>
                <a:gd name="connsiteX64" fmla="*/ 482138 w 731520"/>
                <a:gd name="connsiteY64" fmla="*/ 897775 h 964738"/>
                <a:gd name="connsiteX65" fmla="*/ 504305 w 731520"/>
                <a:gd name="connsiteY65" fmla="*/ 931026 h 964738"/>
                <a:gd name="connsiteX66" fmla="*/ 520931 w 731520"/>
                <a:gd name="connsiteY66" fmla="*/ 914400 h 964738"/>
                <a:gd name="connsiteX67" fmla="*/ 543098 w 731520"/>
                <a:gd name="connsiteY67" fmla="*/ 903317 h 964738"/>
                <a:gd name="connsiteX68" fmla="*/ 581891 w 731520"/>
                <a:gd name="connsiteY68" fmla="*/ 892233 h 964738"/>
                <a:gd name="connsiteX69" fmla="*/ 615142 w 731520"/>
                <a:gd name="connsiteY69" fmla="*/ 897775 h 964738"/>
                <a:gd name="connsiteX70" fmla="*/ 631767 w 731520"/>
                <a:gd name="connsiteY70" fmla="*/ 903317 h 964738"/>
                <a:gd name="connsiteX71" fmla="*/ 681644 w 731520"/>
                <a:gd name="connsiteY71" fmla="*/ 892233 h 964738"/>
                <a:gd name="connsiteX72" fmla="*/ 698269 w 731520"/>
                <a:gd name="connsiteY72" fmla="*/ 881150 h 964738"/>
                <a:gd name="connsiteX73" fmla="*/ 709353 w 731520"/>
                <a:gd name="connsiteY73" fmla="*/ 847899 h 964738"/>
                <a:gd name="connsiteX74" fmla="*/ 714894 w 731520"/>
                <a:gd name="connsiteY74" fmla="*/ 831273 h 964738"/>
                <a:gd name="connsiteX75" fmla="*/ 731520 w 731520"/>
                <a:gd name="connsiteY75" fmla="*/ 820190 h 964738"/>
                <a:gd name="connsiteX76" fmla="*/ 725978 w 731520"/>
                <a:gd name="connsiteY76" fmla="*/ 781397 h 964738"/>
                <a:gd name="connsiteX77" fmla="*/ 703811 w 731520"/>
                <a:gd name="connsiteY77" fmla="*/ 775855 h 964738"/>
                <a:gd name="connsiteX78" fmla="*/ 665018 w 731520"/>
                <a:gd name="connsiteY78" fmla="*/ 786939 h 964738"/>
                <a:gd name="connsiteX79" fmla="*/ 626225 w 731520"/>
                <a:gd name="connsiteY79" fmla="*/ 764771 h 964738"/>
                <a:gd name="connsiteX80" fmla="*/ 615142 w 731520"/>
                <a:gd name="connsiteY80" fmla="*/ 748146 h 964738"/>
                <a:gd name="connsiteX81" fmla="*/ 592974 w 731520"/>
                <a:gd name="connsiteY81" fmla="*/ 731520 h 964738"/>
                <a:gd name="connsiteX82" fmla="*/ 576349 w 731520"/>
                <a:gd name="connsiteY82" fmla="*/ 714895 h 964738"/>
                <a:gd name="connsiteX83" fmla="*/ 548640 w 731520"/>
                <a:gd name="connsiteY83" fmla="*/ 709353 h 964738"/>
                <a:gd name="connsiteX84" fmla="*/ 554182 w 731520"/>
                <a:gd name="connsiteY84" fmla="*/ 653935 h 964738"/>
                <a:gd name="connsiteX85" fmla="*/ 565265 w 731520"/>
                <a:gd name="connsiteY85" fmla="*/ 615142 h 964738"/>
                <a:gd name="connsiteX86" fmla="*/ 570807 w 731520"/>
                <a:gd name="connsiteY86" fmla="*/ 587433 h 964738"/>
                <a:gd name="connsiteX87" fmla="*/ 576349 w 731520"/>
                <a:gd name="connsiteY87" fmla="*/ 548640 h 964738"/>
                <a:gd name="connsiteX88" fmla="*/ 598516 w 731520"/>
                <a:gd name="connsiteY88" fmla="*/ 532015 h 964738"/>
                <a:gd name="connsiteX89" fmla="*/ 532014 w 731520"/>
                <a:gd name="connsiteY89" fmla="*/ 476597 h 964738"/>
                <a:gd name="connsiteX90" fmla="*/ 509847 w 731520"/>
                <a:gd name="connsiteY90" fmla="*/ 443346 h 964738"/>
                <a:gd name="connsiteX91" fmla="*/ 515389 w 731520"/>
                <a:gd name="connsiteY91" fmla="*/ 399011 h 964738"/>
                <a:gd name="connsiteX92" fmla="*/ 526473 w 731520"/>
                <a:gd name="connsiteY92" fmla="*/ 382386 h 964738"/>
                <a:gd name="connsiteX93" fmla="*/ 543098 w 731520"/>
                <a:gd name="connsiteY93" fmla="*/ 349135 h 964738"/>
                <a:gd name="connsiteX94" fmla="*/ 548640 w 731520"/>
                <a:gd name="connsiteY94" fmla="*/ 326968 h 964738"/>
                <a:gd name="connsiteX95" fmla="*/ 559724 w 731520"/>
                <a:gd name="connsiteY95" fmla="*/ 293717 h 964738"/>
                <a:gd name="connsiteX96" fmla="*/ 559724 w 731520"/>
                <a:gd name="connsiteY96" fmla="*/ 188422 h 964738"/>
                <a:gd name="connsiteX97" fmla="*/ 526473 w 731520"/>
                <a:gd name="connsiteY97" fmla="*/ 160713 h 964738"/>
                <a:gd name="connsiteX98" fmla="*/ 509847 w 731520"/>
                <a:gd name="connsiteY98" fmla="*/ 171797 h 964738"/>
                <a:gd name="connsiteX99" fmla="*/ 498764 w 731520"/>
                <a:gd name="connsiteY99" fmla="*/ 199506 h 964738"/>
                <a:gd name="connsiteX100" fmla="*/ 487680 w 731520"/>
                <a:gd name="connsiteY100" fmla="*/ 216131 h 964738"/>
                <a:gd name="connsiteX101" fmla="*/ 448887 w 731520"/>
                <a:gd name="connsiteY101" fmla="*/ 205048 h 964738"/>
                <a:gd name="connsiteX102" fmla="*/ 399011 w 731520"/>
                <a:gd name="connsiteY102" fmla="*/ 160713 h 964738"/>
                <a:gd name="connsiteX103" fmla="*/ 426720 w 731520"/>
                <a:gd name="connsiteY103" fmla="*/ 105295 h 964738"/>
                <a:gd name="connsiteX104" fmla="*/ 437804 w 731520"/>
                <a:gd name="connsiteY104" fmla="*/ 88670 h 964738"/>
                <a:gd name="connsiteX105" fmla="*/ 443345 w 731520"/>
                <a:gd name="connsiteY105" fmla="*/ 72044 h 964738"/>
                <a:gd name="connsiteX106" fmla="*/ 410094 w 731520"/>
                <a:gd name="connsiteY106" fmla="*/ 44335 h 964738"/>
                <a:gd name="connsiteX107" fmla="*/ 393469 w 731520"/>
                <a:gd name="connsiteY107" fmla="*/ 22168 h 964738"/>
                <a:gd name="connsiteX108" fmla="*/ 354676 w 731520"/>
                <a:gd name="connsiteY108" fmla="*/ 0 h 964738"/>
                <a:gd name="connsiteX109" fmla="*/ 338051 w 731520"/>
                <a:gd name="connsiteY109" fmla="*/ 16626 h 964738"/>
                <a:gd name="connsiteX110" fmla="*/ 315884 w 731520"/>
                <a:gd name="connsiteY110" fmla="*/ 72044 h 964738"/>
                <a:gd name="connsiteX111" fmla="*/ 271549 w 731520"/>
                <a:gd name="connsiteY111" fmla="*/ 66502 h 9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731520" h="964738">
                  <a:moveTo>
                    <a:pt x="271549" y="66502"/>
                  </a:moveTo>
                  <a:lnTo>
                    <a:pt x="271549" y="66502"/>
                  </a:lnTo>
                  <a:cubicBezTo>
                    <a:pt x="258618" y="84975"/>
                    <a:pt x="246504" y="104047"/>
                    <a:pt x="232756" y="121920"/>
                  </a:cubicBezTo>
                  <a:cubicBezTo>
                    <a:pt x="179409" y="191272"/>
                    <a:pt x="247684" y="91220"/>
                    <a:pt x="205047" y="155171"/>
                  </a:cubicBezTo>
                  <a:cubicBezTo>
                    <a:pt x="206894" y="162560"/>
                    <a:pt x="206162" y="171141"/>
                    <a:pt x="210589" y="177339"/>
                  </a:cubicBezTo>
                  <a:cubicBezTo>
                    <a:pt x="213713" y="181713"/>
                    <a:pt x="242646" y="200558"/>
                    <a:pt x="249382" y="205048"/>
                  </a:cubicBezTo>
                  <a:cubicBezTo>
                    <a:pt x="247535" y="216132"/>
                    <a:pt x="246278" y="227330"/>
                    <a:pt x="243840" y="238299"/>
                  </a:cubicBezTo>
                  <a:cubicBezTo>
                    <a:pt x="242573" y="244001"/>
                    <a:pt x="239565" y="249222"/>
                    <a:pt x="238298" y="254924"/>
                  </a:cubicBezTo>
                  <a:cubicBezTo>
                    <a:pt x="235860" y="265893"/>
                    <a:pt x="234603" y="277091"/>
                    <a:pt x="232756" y="288175"/>
                  </a:cubicBezTo>
                  <a:cubicBezTo>
                    <a:pt x="234603" y="302953"/>
                    <a:pt x="230635" y="319739"/>
                    <a:pt x="238298" y="332510"/>
                  </a:cubicBezTo>
                  <a:cubicBezTo>
                    <a:pt x="243416" y="341040"/>
                    <a:pt x="256410" y="340976"/>
                    <a:pt x="266007" y="343593"/>
                  </a:cubicBezTo>
                  <a:cubicBezTo>
                    <a:pt x="284739" y="348702"/>
                    <a:pt x="299142" y="346306"/>
                    <a:pt x="315884" y="354677"/>
                  </a:cubicBezTo>
                  <a:cubicBezTo>
                    <a:pt x="321841" y="357655"/>
                    <a:pt x="326967" y="362066"/>
                    <a:pt x="332509" y="365760"/>
                  </a:cubicBezTo>
                  <a:cubicBezTo>
                    <a:pt x="336204" y="373149"/>
                    <a:pt x="338304" y="381581"/>
                    <a:pt x="343593" y="387928"/>
                  </a:cubicBezTo>
                  <a:cubicBezTo>
                    <a:pt x="357689" y="404844"/>
                    <a:pt x="375388" y="398041"/>
                    <a:pt x="393469" y="410095"/>
                  </a:cubicBezTo>
                  <a:lnTo>
                    <a:pt x="426720" y="432262"/>
                  </a:lnTo>
                  <a:lnTo>
                    <a:pt x="443345" y="443346"/>
                  </a:lnTo>
                  <a:cubicBezTo>
                    <a:pt x="441498" y="450735"/>
                    <a:pt x="440804" y="458512"/>
                    <a:pt x="437804" y="465513"/>
                  </a:cubicBezTo>
                  <a:cubicBezTo>
                    <a:pt x="435180" y="471635"/>
                    <a:pt x="431837" y="477875"/>
                    <a:pt x="426720" y="482139"/>
                  </a:cubicBezTo>
                  <a:cubicBezTo>
                    <a:pt x="414301" y="492488"/>
                    <a:pt x="397298" y="495036"/>
                    <a:pt x="382385" y="498764"/>
                  </a:cubicBezTo>
                  <a:cubicBezTo>
                    <a:pt x="376843" y="502459"/>
                    <a:pt x="369921" y="504647"/>
                    <a:pt x="365760" y="509848"/>
                  </a:cubicBezTo>
                  <a:cubicBezTo>
                    <a:pt x="362111" y="514409"/>
                    <a:pt x="365965" y="525428"/>
                    <a:pt x="360218" y="526473"/>
                  </a:cubicBezTo>
                  <a:cubicBezTo>
                    <a:pt x="341953" y="529794"/>
                    <a:pt x="323273" y="522778"/>
                    <a:pt x="304800" y="520931"/>
                  </a:cubicBezTo>
                  <a:cubicBezTo>
                    <a:pt x="253944" y="537883"/>
                    <a:pt x="333113" y="509546"/>
                    <a:pt x="266007" y="543099"/>
                  </a:cubicBezTo>
                  <a:cubicBezTo>
                    <a:pt x="259195" y="546505"/>
                    <a:pt x="251229" y="546793"/>
                    <a:pt x="243840" y="548640"/>
                  </a:cubicBezTo>
                  <a:cubicBezTo>
                    <a:pt x="238298" y="543098"/>
                    <a:pt x="233235" y="537032"/>
                    <a:pt x="227214" y="532015"/>
                  </a:cubicBezTo>
                  <a:cubicBezTo>
                    <a:pt x="222097" y="527751"/>
                    <a:pt x="214853" y="526048"/>
                    <a:pt x="210589" y="520931"/>
                  </a:cubicBezTo>
                  <a:cubicBezTo>
                    <a:pt x="205300" y="514585"/>
                    <a:pt x="203755" y="505848"/>
                    <a:pt x="199505" y="498764"/>
                  </a:cubicBezTo>
                  <a:cubicBezTo>
                    <a:pt x="177953" y="462844"/>
                    <a:pt x="186267" y="471466"/>
                    <a:pt x="160713" y="454430"/>
                  </a:cubicBezTo>
                  <a:cubicBezTo>
                    <a:pt x="157018" y="448888"/>
                    <a:pt x="154830" y="441965"/>
                    <a:pt x="149629" y="437804"/>
                  </a:cubicBezTo>
                  <a:cubicBezTo>
                    <a:pt x="136378" y="427203"/>
                    <a:pt x="124849" y="434301"/>
                    <a:pt x="110836" y="437804"/>
                  </a:cubicBezTo>
                  <a:cubicBezTo>
                    <a:pt x="107142" y="445193"/>
                    <a:pt x="102365" y="452134"/>
                    <a:pt x="99753" y="459971"/>
                  </a:cubicBezTo>
                  <a:cubicBezTo>
                    <a:pt x="97171" y="467718"/>
                    <a:pt x="89600" y="515347"/>
                    <a:pt x="88669" y="520931"/>
                  </a:cubicBezTo>
                  <a:cubicBezTo>
                    <a:pt x="92364" y="528320"/>
                    <a:pt x="96852" y="535363"/>
                    <a:pt x="99753" y="543099"/>
                  </a:cubicBezTo>
                  <a:cubicBezTo>
                    <a:pt x="108039" y="565195"/>
                    <a:pt x="107096" y="579581"/>
                    <a:pt x="99753" y="604059"/>
                  </a:cubicBezTo>
                  <a:cubicBezTo>
                    <a:pt x="97839" y="610438"/>
                    <a:pt x="92364" y="615142"/>
                    <a:pt x="88669" y="620684"/>
                  </a:cubicBezTo>
                  <a:cubicBezTo>
                    <a:pt x="84974" y="635462"/>
                    <a:pt x="74597" y="650082"/>
                    <a:pt x="77585" y="665019"/>
                  </a:cubicBezTo>
                  <a:cubicBezTo>
                    <a:pt x="79432" y="674255"/>
                    <a:pt x="81442" y="683461"/>
                    <a:pt x="83127" y="692728"/>
                  </a:cubicBezTo>
                  <a:cubicBezTo>
                    <a:pt x="85137" y="703783"/>
                    <a:pt x="86465" y="714961"/>
                    <a:pt x="88669" y="725979"/>
                  </a:cubicBezTo>
                  <a:cubicBezTo>
                    <a:pt x="90163" y="733448"/>
                    <a:pt x="92364" y="740757"/>
                    <a:pt x="94211" y="748146"/>
                  </a:cubicBezTo>
                  <a:cubicBezTo>
                    <a:pt x="90516" y="753688"/>
                    <a:pt x="88775" y="761241"/>
                    <a:pt x="83127" y="764771"/>
                  </a:cubicBezTo>
                  <a:cubicBezTo>
                    <a:pt x="73220" y="770963"/>
                    <a:pt x="60960" y="772160"/>
                    <a:pt x="49876" y="775855"/>
                  </a:cubicBezTo>
                  <a:cubicBezTo>
                    <a:pt x="44334" y="777702"/>
                    <a:pt x="38111" y="778157"/>
                    <a:pt x="33251" y="781397"/>
                  </a:cubicBezTo>
                  <a:lnTo>
                    <a:pt x="0" y="803564"/>
                  </a:lnTo>
                  <a:cubicBezTo>
                    <a:pt x="1847" y="816495"/>
                    <a:pt x="1078" y="830081"/>
                    <a:pt x="5542" y="842357"/>
                  </a:cubicBezTo>
                  <a:cubicBezTo>
                    <a:pt x="10871" y="857013"/>
                    <a:pt x="31616" y="873883"/>
                    <a:pt x="44334" y="881150"/>
                  </a:cubicBezTo>
                  <a:cubicBezTo>
                    <a:pt x="49406" y="884048"/>
                    <a:pt x="55418" y="884844"/>
                    <a:pt x="60960" y="886691"/>
                  </a:cubicBezTo>
                  <a:cubicBezTo>
                    <a:pt x="68620" y="898182"/>
                    <a:pt x="76478" y="912322"/>
                    <a:pt x="88669" y="919942"/>
                  </a:cubicBezTo>
                  <a:cubicBezTo>
                    <a:pt x="110875" y="933821"/>
                    <a:pt x="129681" y="932320"/>
                    <a:pt x="155171" y="936568"/>
                  </a:cubicBezTo>
                  <a:cubicBezTo>
                    <a:pt x="164462" y="938117"/>
                    <a:pt x="173644" y="940263"/>
                    <a:pt x="182880" y="942110"/>
                  </a:cubicBezTo>
                  <a:cubicBezTo>
                    <a:pt x="221673" y="967971"/>
                    <a:pt x="205048" y="971666"/>
                    <a:pt x="232756" y="953193"/>
                  </a:cubicBezTo>
                  <a:cubicBezTo>
                    <a:pt x="236451" y="947651"/>
                    <a:pt x="238639" y="940729"/>
                    <a:pt x="243840" y="936568"/>
                  </a:cubicBezTo>
                  <a:cubicBezTo>
                    <a:pt x="248401" y="932919"/>
                    <a:pt x="254691" y="931914"/>
                    <a:pt x="260465" y="931026"/>
                  </a:cubicBezTo>
                  <a:cubicBezTo>
                    <a:pt x="278814" y="928203"/>
                    <a:pt x="297411" y="927331"/>
                    <a:pt x="315884" y="925484"/>
                  </a:cubicBezTo>
                  <a:cubicBezTo>
                    <a:pt x="339906" y="917476"/>
                    <a:pt x="343877" y="913496"/>
                    <a:pt x="376844" y="925484"/>
                  </a:cubicBezTo>
                  <a:cubicBezTo>
                    <a:pt x="384209" y="928162"/>
                    <a:pt x="386664" y="938222"/>
                    <a:pt x="393469" y="942110"/>
                  </a:cubicBezTo>
                  <a:cubicBezTo>
                    <a:pt x="400082" y="945889"/>
                    <a:pt x="408247" y="945804"/>
                    <a:pt x="415636" y="947651"/>
                  </a:cubicBezTo>
                  <a:cubicBezTo>
                    <a:pt x="419331" y="940262"/>
                    <a:pt x="427888" y="933662"/>
                    <a:pt x="426720" y="925484"/>
                  </a:cubicBezTo>
                  <a:cubicBezTo>
                    <a:pt x="425597" y="917626"/>
                    <a:pt x="399437" y="901754"/>
                    <a:pt x="393469" y="897775"/>
                  </a:cubicBezTo>
                  <a:cubicBezTo>
                    <a:pt x="397164" y="888539"/>
                    <a:pt x="400513" y="879156"/>
                    <a:pt x="404553" y="870066"/>
                  </a:cubicBezTo>
                  <a:cubicBezTo>
                    <a:pt x="411853" y="853641"/>
                    <a:pt x="416709" y="841642"/>
                    <a:pt x="432262" y="831273"/>
                  </a:cubicBezTo>
                  <a:cubicBezTo>
                    <a:pt x="437122" y="828033"/>
                    <a:pt x="443345" y="827578"/>
                    <a:pt x="448887" y="825731"/>
                  </a:cubicBezTo>
                  <a:cubicBezTo>
                    <a:pt x="450734" y="831273"/>
                    <a:pt x="452892" y="836721"/>
                    <a:pt x="454429" y="842357"/>
                  </a:cubicBezTo>
                  <a:cubicBezTo>
                    <a:pt x="458437" y="857053"/>
                    <a:pt x="452839" y="878241"/>
                    <a:pt x="465513" y="886691"/>
                  </a:cubicBezTo>
                  <a:lnTo>
                    <a:pt x="482138" y="897775"/>
                  </a:lnTo>
                  <a:cubicBezTo>
                    <a:pt x="489527" y="908859"/>
                    <a:pt x="494886" y="940445"/>
                    <a:pt x="504305" y="931026"/>
                  </a:cubicBezTo>
                  <a:cubicBezTo>
                    <a:pt x="509847" y="925484"/>
                    <a:pt x="514553" y="918955"/>
                    <a:pt x="520931" y="914400"/>
                  </a:cubicBezTo>
                  <a:cubicBezTo>
                    <a:pt x="527653" y="909598"/>
                    <a:pt x="535505" y="906571"/>
                    <a:pt x="543098" y="903317"/>
                  </a:cubicBezTo>
                  <a:cubicBezTo>
                    <a:pt x="554229" y="898547"/>
                    <a:pt x="570642" y="895045"/>
                    <a:pt x="581891" y="892233"/>
                  </a:cubicBezTo>
                  <a:cubicBezTo>
                    <a:pt x="592975" y="894080"/>
                    <a:pt x="604173" y="895337"/>
                    <a:pt x="615142" y="897775"/>
                  </a:cubicBezTo>
                  <a:cubicBezTo>
                    <a:pt x="620844" y="899042"/>
                    <a:pt x="625926" y="903317"/>
                    <a:pt x="631767" y="903317"/>
                  </a:cubicBezTo>
                  <a:cubicBezTo>
                    <a:pt x="640281" y="903317"/>
                    <a:pt x="670214" y="897948"/>
                    <a:pt x="681644" y="892233"/>
                  </a:cubicBezTo>
                  <a:cubicBezTo>
                    <a:pt x="687601" y="889255"/>
                    <a:pt x="692727" y="884844"/>
                    <a:pt x="698269" y="881150"/>
                  </a:cubicBezTo>
                  <a:lnTo>
                    <a:pt x="709353" y="847899"/>
                  </a:lnTo>
                  <a:cubicBezTo>
                    <a:pt x="711200" y="842357"/>
                    <a:pt x="710033" y="834513"/>
                    <a:pt x="714894" y="831273"/>
                  </a:cubicBezTo>
                  <a:lnTo>
                    <a:pt x="731520" y="820190"/>
                  </a:lnTo>
                  <a:cubicBezTo>
                    <a:pt x="729673" y="807259"/>
                    <a:pt x="732901" y="792474"/>
                    <a:pt x="725978" y="781397"/>
                  </a:cubicBezTo>
                  <a:cubicBezTo>
                    <a:pt x="721941" y="774938"/>
                    <a:pt x="711427" y="775855"/>
                    <a:pt x="703811" y="775855"/>
                  </a:cubicBezTo>
                  <a:cubicBezTo>
                    <a:pt x="696853" y="775855"/>
                    <a:pt x="672857" y="784326"/>
                    <a:pt x="665018" y="786939"/>
                  </a:cubicBezTo>
                  <a:cubicBezTo>
                    <a:pt x="645996" y="780598"/>
                    <a:pt x="643000" y="781546"/>
                    <a:pt x="626225" y="764771"/>
                  </a:cubicBezTo>
                  <a:cubicBezTo>
                    <a:pt x="621516" y="760062"/>
                    <a:pt x="619851" y="752855"/>
                    <a:pt x="615142" y="748146"/>
                  </a:cubicBezTo>
                  <a:cubicBezTo>
                    <a:pt x="608611" y="741615"/>
                    <a:pt x="599987" y="737531"/>
                    <a:pt x="592974" y="731520"/>
                  </a:cubicBezTo>
                  <a:cubicBezTo>
                    <a:pt x="587024" y="726420"/>
                    <a:pt x="583359" y="718400"/>
                    <a:pt x="576349" y="714895"/>
                  </a:cubicBezTo>
                  <a:cubicBezTo>
                    <a:pt x="567924" y="710683"/>
                    <a:pt x="557876" y="711200"/>
                    <a:pt x="548640" y="709353"/>
                  </a:cubicBezTo>
                  <a:cubicBezTo>
                    <a:pt x="550487" y="690880"/>
                    <a:pt x="551556" y="672313"/>
                    <a:pt x="554182" y="653935"/>
                  </a:cubicBezTo>
                  <a:cubicBezTo>
                    <a:pt x="557635" y="629762"/>
                    <a:pt x="560005" y="636185"/>
                    <a:pt x="565265" y="615142"/>
                  </a:cubicBezTo>
                  <a:cubicBezTo>
                    <a:pt x="567549" y="606004"/>
                    <a:pt x="569258" y="596724"/>
                    <a:pt x="570807" y="587433"/>
                  </a:cubicBezTo>
                  <a:cubicBezTo>
                    <a:pt x="572954" y="574548"/>
                    <a:pt x="570507" y="560323"/>
                    <a:pt x="576349" y="548640"/>
                  </a:cubicBezTo>
                  <a:cubicBezTo>
                    <a:pt x="580480" y="540379"/>
                    <a:pt x="591127" y="537557"/>
                    <a:pt x="598516" y="532015"/>
                  </a:cubicBezTo>
                  <a:cubicBezTo>
                    <a:pt x="590110" y="525477"/>
                    <a:pt x="545800" y="494322"/>
                    <a:pt x="532014" y="476597"/>
                  </a:cubicBezTo>
                  <a:cubicBezTo>
                    <a:pt x="523836" y="466082"/>
                    <a:pt x="509847" y="443346"/>
                    <a:pt x="509847" y="443346"/>
                  </a:cubicBezTo>
                  <a:cubicBezTo>
                    <a:pt x="511694" y="428568"/>
                    <a:pt x="511470" y="413380"/>
                    <a:pt x="515389" y="399011"/>
                  </a:cubicBezTo>
                  <a:cubicBezTo>
                    <a:pt x="517142" y="392585"/>
                    <a:pt x="523494" y="388343"/>
                    <a:pt x="526473" y="382386"/>
                  </a:cubicBezTo>
                  <a:cubicBezTo>
                    <a:pt x="549416" y="336498"/>
                    <a:pt x="511333" y="396779"/>
                    <a:pt x="543098" y="349135"/>
                  </a:cubicBezTo>
                  <a:cubicBezTo>
                    <a:pt x="544945" y="341746"/>
                    <a:pt x="546451" y="334263"/>
                    <a:pt x="548640" y="326968"/>
                  </a:cubicBezTo>
                  <a:cubicBezTo>
                    <a:pt x="551997" y="315778"/>
                    <a:pt x="559724" y="293717"/>
                    <a:pt x="559724" y="293717"/>
                  </a:cubicBezTo>
                  <a:cubicBezTo>
                    <a:pt x="565424" y="253810"/>
                    <a:pt x="571435" y="232338"/>
                    <a:pt x="559724" y="188422"/>
                  </a:cubicBezTo>
                  <a:cubicBezTo>
                    <a:pt x="557418" y="179775"/>
                    <a:pt x="533447" y="165363"/>
                    <a:pt x="526473" y="160713"/>
                  </a:cubicBezTo>
                  <a:cubicBezTo>
                    <a:pt x="520931" y="164408"/>
                    <a:pt x="513718" y="166377"/>
                    <a:pt x="509847" y="171797"/>
                  </a:cubicBezTo>
                  <a:cubicBezTo>
                    <a:pt x="504065" y="179892"/>
                    <a:pt x="503213" y="190608"/>
                    <a:pt x="498764" y="199506"/>
                  </a:cubicBezTo>
                  <a:cubicBezTo>
                    <a:pt x="495785" y="205463"/>
                    <a:pt x="491375" y="210589"/>
                    <a:pt x="487680" y="216131"/>
                  </a:cubicBezTo>
                  <a:cubicBezTo>
                    <a:pt x="484030" y="215219"/>
                    <a:pt x="454189" y="208362"/>
                    <a:pt x="448887" y="205048"/>
                  </a:cubicBezTo>
                  <a:cubicBezTo>
                    <a:pt x="429759" y="193093"/>
                    <a:pt x="414753" y="176455"/>
                    <a:pt x="399011" y="160713"/>
                  </a:cubicBezTo>
                  <a:cubicBezTo>
                    <a:pt x="407784" y="125624"/>
                    <a:pt x="400329" y="144882"/>
                    <a:pt x="426720" y="105295"/>
                  </a:cubicBezTo>
                  <a:lnTo>
                    <a:pt x="437804" y="88670"/>
                  </a:lnTo>
                  <a:cubicBezTo>
                    <a:pt x="439651" y="83128"/>
                    <a:pt x="445192" y="77586"/>
                    <a:pt x="443345" y="72044"/>
                  </a:cubicBezTo>
                  <a:cubicBezTo>
                    <a:pt x="440297" y="62900"/>
                    <a:pt x="417699" y="49405"/>
                    <a:pt x="410094" y="44335"/>
                  </a:cubicBezTo>
                  <a:cubicBezTo>
                    <a:pt x="404552" y="36946"/>
                    <a:pt x="400000" y="28699"/>
                    <a:pt x="393469" y="22168"/>
                  </a:cubicBezTo>
                  <a:cubicBezTo>
                    <a:pt x="385635" y="14333"/>
                    <a:pt x="363371" y="4347"/>
                    <a:pt x="354676" y="0"/>
                  </a:cubicBezTo>
                  <a:cubicBezTo>
                    <a:pt x="349134" y="5542"/>
                    <a:pt x="341857" y="9775"/>
                    <a:pt x="338051" y="16626"/>
                  </a:cubicBezTo>
                  <a:cubicBezTo>
                    <a:pt x="317869" y="52955"/>
                    <a:pt x="336778" y="42792"/>
                    <a:pt x="315884" y="72044"/>
                  </a:cubicBezTo>
                  <a:cubicBezTo>
                    <a:pt x="315879" y="72050"/>
                    <a:pt x="278938" y="67426"/>
                    <a:pt x="271549" y="66502"/>
                  </a:cubicBezTo>
                  <a:close/>
                </a:path>
              </a:pathLst>
            </a:cu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Forma libre: forma 16">
              <a:extLst>
                <a:ext uri="{FF2B5EF4-FFF2-40B4-BE49-F238E27FC236}">
                  <a16:creationId xmlns:a16="http://schemas.microsoft.com/office/drawing/2014/main" id="{5089E397-B473-4A50-9F4F-DFA9B845EEE4}"/>
                </a:ext>
              </a:extLst>
            </p:cNvPr>
            <p:cNvSpPr/>
            <p:nvPr/>
          </p:nvSpPr>
          <p:spPr>
            <a:xfrm>
              <a:off x="6788727" y="5020887"/>
              <a:ext cx="282633" cy="238298"/>
            </a:xfrm>
            <a:custGeom>
              <a:avLst/>
              <a:gdLst>
                <a:gd name="connsiteX0" fmla="*/ 49877 w 282633"/>
                <a:gd name="connsiteY0" fmla="*/ 0 h 238298"/>
                <a:gd name="connsiteX1" fmla="*/ 49877 w 282633"/>
                <a:gd name="connsiteY1" fmla="*/ 0 h 238298"/>
                <a:gd name="connsiteX2" fmla="*/ 22168 w 282633"/>
                <a:gd name="connsiteY2" fmla="*/ 77586 h 238298"/>
                <a:gd name="connsiteX3" fmla="*/ 16626 w 282633"/>
                <a:gd name="connsiteY3" fmla="*/ 94211 h 238298"/>
                <a:gd name="connsiteX4" fmla="*/ 11084 w 282633"/>
                <a:gd name="connsiteY4" fmla="*/ 116378 h 238298"/>
                <a:gd name="connsiteX5" fmla="*/ 0 w 282633"/>
                <a:gd name="connsiteY5" fmla="*/ 149629 h 238298"/>
                <a:gd name="connsiteX6" fmla="*/ 11084 w 282633"/>
                <a:gd name="connsiteY6" fmla="*/ 171797 h 238298"/>
                <a:gd name="connsiteX7" fmla="*/ 27709 w 282633"/>
                <a:gd name="connsiteY7" fmla="*/ 182880 h 238298"/>
                <a:gd name="connsiteX8" fmla="*/ 66502 w 282633"/>
                <a:gd name="connsiteY8" fmla="*/ 205048 h 238298"/>
                <a:gd name="connsiteX9" fmla="*/ 99753 w 282633"/>
                <a:gd name="connsiteY9" fmla="*/ 199506 h 238298"/>
                <a:gd name="connsiteX10" fmla="*/ 116378 w 282633"/>
                <a:gd name="connsiteY10" fmla="*/ 193964 h 238298"/>
                <a:gd name="connsiteX11" fmla="*/ 127462 w 282633"/>
                <a:gd name="connsiteY11" fmla="*/ 210589 h 238298"/>
                <a:gd name="connsiteX12" fmla="*/ 166255 w 282633"/>
                <a:gd name="connsiteY12" fmla="*/ 238298 h 238298"/>
                <a:gd name="connsiteX13" fmla="*/ 199506 w 282633"/>
                <a:gd name="connsiteY13" fmla="*/ 216131 h 238298"/>
                <a:gd name="connsiteX14" fmla="*/ 238298 w 282633"/>
                <a:gd name="connsiteY14" fmla="*/ 193964 h 238298"/>
                <a:gd name="connsiteX15" fmla="*/ 254924 w 282633"/>
                <a:gd name="connsiteY15" fmla="*/ 182880 h 238298"/>
                <a:gd name="connsiteX16" fmla="*/ 282633 w 282633"/>
                <a:gd name="connsiteY16" fmla="*/ 177338 h 238298"/>
                <a:gd name="connsiteX17" fmla="*/ 277091 w 282633"/>
                <a:gd name="connsiteY17" fmla="*/ 149629 h 238298"/>
                <a:gd name="connsiteX18" fmla="*/ 266008 w 282633"/>
                <a:gd name="connsiteY18" fmla="*/ 133004 h 238298"/>
                <a:gd name="connsiteX19" fmla="*/ 277091 w 282633"/>
                <a:gd name="connsiteY19" fmla="*/ 88669 h 238298"/>
                <a:gd name="connsiteX20" fmla="*/ 243840 w 282633"/>
                <a:gd name="connsiteY20" fmla="*/ 72044 h 238298"/>
                <a:gd name="connsiteX21" fmla="*/ 227215 w 282633"/>
                <a:gd name="connsiteY21" fmla="*/ 60960 h 238298"/>
                <a:gd name="connsiteX22" fmla="*/ 216131 w 282633"/>
                <a:gd name="connsiteY22" fmla="*/ 44335 h 238298"/>
                <a:gd name="connsiteX23" fmla="*/ 177338 w 282633"/>
                <a:gd name="connsiteY23" fmla="*/ 22168 h 238298"/>
                <a:gd name="connsiteX24" fmla="*/ 144088 w 282633"/>
                <a:gd name="connsiteY24" fmla="*/ 33251 h 238298"/>
                <a:gd name="connsiteX25" fmla="*/ 127462 w 282633"/>
                <a:gd name="connsiteY25" fmla="*/ 27709 h 238298"/>
                <a:gd name="connsiteX26" fmla="*/ 105295 w 282633"/>
                <a:gd name="connsiteY26" fmla="*/ 16626 h 238298"/>
                <a:gd name="connsiteX27" fmla="*/ 49877 w 282633"/>
                <a:gd name="connsiteY27" fmla="*/ 0 h 238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2633" h="238298">
                  <a:moveTo>
                    <a:pt x="49877" y="0"/>
                  </a:moveTo>
                  <a:lnTo>
                    <a:pt x="49877" y="0"/>
                  </a:lnTo>
                  <a:cubicBezTo>
                    <a:pt x="40641" y="25862"/>
                    <a:pt x="31308" y="51690"/>
                    <a:pt x="22168" y="77586"/>
                  </a:cubicBezTo>
                  <a:cubicBezTo>
                    <a:pt x="20224" y="83094"/>
                    <a:pt x="18043" y="88544"/>
                    <a:pt x="16626" y="94211"/>
                  </a:cubicBezTo>
                  <a:cubicBezTo>
                    <a:pt x="14779" y="101600"/>
                    <a:pt x="13273" y="109083"/>
                    <a:pt x="11084" y="116378"/>
                  </a:cubicBezTo>
                  <a:cubicBezTo>
                    <a:pt x="7727" y="127568"/>
                    <a:pt x="0" y="149629"/>
                    <a:pt x="0" y="149629"/>
                  </a:cubicBezTo>
                  <a:cubicBezTo>
                    <a:pt x="3695" y="157018"/>
                    <a:pt x="5795" y="165450"/>
                    <a:pt x="11084" y="171797"/>
                  </a:cubicBezTo>
                  <a:cubicBezTo>
                    <a:pt x="15348" y="176914"/>
                    <a:pt x="21926" y="179576"/>
                    <a:pt x="27709" y="182880"/>
                  </a:cubicBezTo>
                  <a:cubicBezTo>
                    <a:pt x="76914" y="210996"/>
                    <a:pt x="26009" y="178051"/>
                    <a:pt x="66502" y="205048"/>
                  </a:cubicBezTo>
                  <a:cubicBezTo>
                    <a:pt x="77586" y="203201"/>
                    <a:pt x="88784" y="201944"/>
                    <a:pt x="99753" y="199506"/>
                  </a:cubicBezTo>
                  <a:cubicBezTo>
                    <a:pt x="105455" y="198239"/>
                    <a:pt x="110954" y="191795"/>
                    <a:pt x="116378" y="193964"/>
                  </a:cubicBezTo>
                  <a:cubicBezTo>
                    <a:pt x="122562" y="196437"/>
                    <a:pt x="123127" y="205532"/>
                    <a:pt x="127462" y="210589"/>
                  </a:cubicBezTo>
                  <a:cubicBezTo>
                    <a:pt x="148502" y="235135"/>
                    <a:pt x="142654" y="230433"/>
                    <a:pt x="166255" y="238298"/>
                  </a:cubicBezTo>
                  <a:cubicBezTo>
                    <a:pt x="195472" y="228560"/>
                    <a:pt x="171831" y="239193"/>
                    <a:pt x="199506" y="216131"/>
                  </a:cubicBezTo>
                  <a:cubicBezTo>
                    <a:pt x="214232" y="203859"/>
                    <a:pt x="221056" y="203817"/>
                    <a:pt x="238298" y="193964"/>
                  </a:cubicBezTo>
                  <a:cubicBezTo>
                    <a:pt x="244081" y="190659"/>
                    <a:pt x="248687" y="185219"/>
                    <a:pt x="254924" y="182880"/>
                  </a:cubicBezTo>
                  <a:cubicBezTo>
                    <a:pt x="263744" y="179573"/>
                    <a:pt x="273397" y="179185"/>
                    <a:pt x="282633" y="177338"/>
                  </a:cubicBezTo>
                  <a:cubicBezTo>
                    <a:pt x="280786" y="168102"/>
                    <a:pt x="280398" y="158449"/>
                    <a:pt x="277091" y="149629"/>
                  </a:cubicBezTo>
                  <a:cubicBezTo>
                    <a:pt x="274752" y="143393"/>
                    <a:pt x="266834" y="139613"/>
                    <a:pt x="266008" y="133004"/>
                  </a:cubicBezTo>
                  <a:cubicBezTo>
                    <a:pt x="264792" y="123275"/>
                    <a:pt x="273472" y="99527"/>
                    <a:pt x="277091" y="88669"/>
                  </a:cubicBezTo>
                  <a:cubicBezTo>
                    <a:pt x="266879" y="47821"/>
                    <a:pt x="281968" y="76810"/>
                    <a:pt x="243840" y="72044"/>
                  </a:cubicBezTo>
                  <a:cubicBezTo>
                    <a:pt x="237231" y="71218"/>
                    <a:pt x="232757" y="64655"/>
                    <a:pt x="227215" y="60960"/>
                  </a:cubicBezTo>
                  <a:cubicBezTo>
                    <a:pt x="223520" y="55418"/>
                    <a:pt x="220841" y="49045"/>
                    <a:pt x="216131" y="44335"/>
                  </a:cubicBezTo>
                  <a:cubicBezTo>
                    <a:pt x="208295" y="36499"/>
                    <a:pt x="186036" y="26517"/>
                    <a:pt x="177338" y="22168"/>
                  </a:cubicBezTo>
                  <a:cubicBezTo>
                    <a:pt x="166255" y="25862"/>
                    <a:pt x="155171" y="36945"/>
                    <a:pt x="144088" y="33251"/>
                  </a:cubicBezTo>
                  <a:cubicBezTo>
                    <a:pt x="138546" y="31404"/>
                    <a:pt x="132831" y="30010"/>
                    <a:pt x="127462" y="27709"/>
                  </a:cubicBezTo>
                  <a:cubicBezTo>
                    <a:pt x="119869" y="24455"/>
                    <a:pt x="113030" y="19527"/>
                    <a:pt x="105295" y="16626"/>
                  </a:cubicBezTo>
                  <a:cubicBezTo>
                    <a:pt x="86932" y="9740"/>
                    <a:pt x="59113" y="2771"/>
                    <a:pt x="49877" y="0"/>
                  </a:cubicBezTo>
                  <a:close/>
                </a:path>
              </a:pathLst>
            </a:custGeom>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Forma libre: forma 20">
              <a:extLst>
                <a:ext uri="{FF2B5EF4-FFF2-40B4-BE49-F238E27FC236}">
                  <a16:creationId xmlns:a16="http://schemas.microsoft.com/office/drawing/2014/main" id="{7098D459-0562-4906-84A9-83C3357B15DB}"/>
                </a:ext>
              </a:extLst>
            </p:cNvPr>
            <p:cNvSpPr/>
            <p:nvPr/>
          </p:nvSpPr>
          <p:spPr>
            <a:xfrm>
              <a:off x="7054734" y="4765474"/>
              <a:ext cx="398154" cy="233246"/>
            </a:xfrm>
            <a:custGeom>
              <a:avLst/>
              <a:gdLst>
                <a:gd name="connsiteX0" fmla="*/ 144087 w 371301"/>
                <a:gd name="connsiteY0" fmla="*/ 0 h 210589"/>
                <a:gd name="connsiteX1" fmla="*/ 144087 w 371301"/>
                <a:gd name="connsiteY1" fmla="*/ 0 h 210589"/>
                <a:gd name="connsiteX2" fmla="*/ 99752 w 371301"/>
                <a:gd name="connsiteY2" fmla="*/ 55418 h 210589"/>
                <a:gd name="connsiteX3" fmla="*/ 66501 w 371301"/>
                <a:gd name="connsiteY3" fmla="*/ 55418 h 210589"/>
                <a:gd name="connsiteX4" fmla="*/ 38792 w 371301"/>
                <a:gd name="connsiteY4" fmla="*/ 49876 h 210589"/>
                <a:gd name="connsiteX5" fmla="*/ 22167 w 371301"/>
                <a:gd name="connsiteY5" fmla="*/ 38793 h 210589"/>
                <a:gd name="connsiteX6" fmla="*/ 0 w 371301"/>
                <a:gd name="connsiteY6" fmla="*/ 66502 h 210589"/>
                <a:gd name="connsiteX7" fmla="*/ 5541 w 371301"/>
                <a:gd name="connsiteY7" fmla="*/ 88669 h 210589"/>
                <a:gd name="connsiteX8" fmla="*/ 55418 w 371301"/>
                <a:gd name="connsiteY8" fmla="*/ 105294 h 210589"/>
                <a:gd name="connsiteX9" fmla="*/ 72043 w 371301"/>
                <a:gd name="connsiteY9" fmla="*/ 110836 h 210589"/>
                <a:gd name="connsiteX10" fmla="*/ 127461 w 371301"/>
                <a:gd name="connsiteY10" fmla="*/ 149629 h 210589"/>
                <a:gd name="connsiteX11" fmla="*/ 138545 w 371301"/>
                <a:gd name="connsiteY11" fmla="*/ 171796 h 210589"/>
                <a:gd name="connsiteX12" fmla="*/ 155170 w 371301"/>
                <a:gd name="connsiteY12" fmla="*/ 205047 h 210589"/>
                <a:gd name="connsiteX13" fmla="*/ 177338 w 371301"/>
                <a:gd name="connsiteY13" fmla="*/ 210589 h 210589"/>
                <a:gd name="connsiteX14" fmla="*/ 193963 w 371301"/>
                <a:gd name="connsiteY14" fmla="*/ 199505 h 210589"/>
                <a:gd name="connsiteX15" fmla="*/ 254923 w 371301"/>
                <a:gd name="connsiteY15" fmla="*/ 199505 h 210589"/>
                <a:gd name="connsiteX16" fmla="*/ 288174 w 371301"/>
                <a:gd name="connsiteY16" fmla="*/ 193964 h 210589"/>
                <a:gd name="connsiteX17" fmla="*/ 310341 w 371301"/>
                <a:gd name="connsiteY17" fmla="*/ 182880 h 210589"/>
                <a:gd name="connsiteX18" fmla="*/ 332509 w 371301"/>
                <a:gd name="connsiteY18" fmla="*/ 177338 h 210589"/>
                <a:gd name="connsiteX19" fmla="*/ 371301 w 371301"/>
                <a:gd name="connsiteY19" fmla="*/ 138545 h 210589"/>
                <a:gd name="connsiteX20" fmla="*/ 321425 w 371301"/>
                <a:gd name="connsiteY20" fmla="*/ 110836 h 210589"/>
                <a:gd name="connsiteX21" fmla="*/ 299258 w 371301"/>
                <a:gd name="connsiteY21" fmla="*/ 105294 h 210589"/>
                <a:gd name="connsiteX22" fmla="*/ 266007 w 371301"/>
                <a:gd name="connsiteY22" fmla="*/ 94211 h 210589"/>
                <a:gd name="connsiteX23" fmla="*/ 260465 w 371301"/>
                <a:gd name="connsiteY23" fmla="*/ 77585 h 210589"/>
                <a:gd name="connsiteX24" fmla="*/ 249381 w 371301"/>
                <a:gd name="connsiteY24" fmla="*/ 60960 h 210589"/>
                <a:gd name="connsiteX25" fmla="*/ 216130 w 371301"/>
                <a:gd name="connsiteY25" fmla="*/ 44334 h 210589"/>
                <a:gd name="connsiteX26" fmla="*/ 177338 w 371301"/>
                <a:gd name="connsiteY26" fmla="*/ 22167 h 210589"/>
                <a:gd name="connsiteX27" fmla="*/ 144087 w 371301"/>
                <a:gd name="connsiteY27" fmla="*/ 0 h 210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1301" h="210589">
                  <a:moveTo>
                    <a:pt x="144087" y="0"/>
                  </a:moveTo>
                  <a:lnTo>
                    <a:pt x="144087" y="0"/>
                  </a:lnTo>
                  <a:cubicBezTo>
                    <a:pt x="129309" y="18473"/>
                    <a:pt x="116480" y="38690"/>
                    <a:pt x="99752" y="55418"/>
                  </a:cubicBezTo>
                  <a:cubicBezTo>
                    <a:pt x="87929" y="67241"/>
                    <a:pt x="78324" y="58374"/>
                    <a:pt x="66501" y="55418"/>
                  </a:cubicBezTo>
                  <a:cubicBezTo>
                    <a:pt x="57363" y="53133"/>
                    <a:pt x="48028" y="51723"/>
                    <a:pt x="38792" y="49876"/>
                  </a:cubicBezTo>
                  <a:cubicBezTo>
                    <a:pt x="33250" y="46182"/>
                    <a:pt x="28827" y="38793"/>
                    <a:pt x="22167" y="38793"/>
                  </a:cubicBezTo>
                  <a:cubicBezTo>
                    <a:pt x="5454" y="38793"/>
                    <a:pt x="3460" y="56120"/>
                    <a:pt x="0" y="66502"/>
                  </a:cubicBezTo>
                  <a:cubicBezTo>
                    <a:pt x="1847" y="73891"/>
                    <a:pt x="1316" y="82332"/>
                    <a:pt x="5541" y="88669"/>
                  </a:cubicBezTo>
                  <a:cubicBezTo>
                    <a:pt x="15282" y="103281"/>
                    <a:pt x="42984" y="103222"/>
                    <a:pt x="55418" y="105294"/>
                  </a:cubicBezTo>
                  <a:cubicBezTo>
                    <a:pt x="60960" y="107141"/>
                    <a:pt x="66937" y="107999"/>
                    <a:pt x="72043" y="110836"/>
                  </a:cubicBezTo>
                  <a:cubicBezTo>
                    <a:pt x="89583" y="120581"/>
                    <a:pt x="110859" y="137177"/>
                    <a:pt x="127461" y="149629"/>
                  </a:cubicBezTo>
                  <a:cubicBezTo>
                    <a:pt x="131156" y="157018"/>
                    <a:pt x="135291" y="164203"/>
                    <a:pt x="138545" y="171796"/>
                  </a:cubicBezTo>
                  <a:cubicBezTo>
                    <a:pt x="142971" y="182122"/>
                    <a:pt x="144521" y="197948"/>
                    <a:pt x="155170" y="205047"/>
                  </a:cubicBezTo>
                  <a:cubicBezTo>
                    <a:pt x="161508" y="209272"/>
                    <a:pt x="169949" y="208742"/>
                    <a:pt x="177338" y="210589"/>
                  </a:cubicBezTo>
                  <a:cubicBezTo>
                    <a:pt x="182880" y="206894"/>
                    <a:pt x="188006" y="202484"/>
                    <a:pt x="193963" y="199505"/>
                  </a:cubicBezTo>
                  <a:cubicBezTo>
                    <a:pt x="216514" y="188230"/>
                    <a:pt x="225708" y="195854"/>
                    <a:pt x="254923" y="199505"/>
                  </a:cubicBezTo>
                  <a:cubicBezTo>
                    <a:pt x="266007" y="197658"/>
                    <a:pt x="277411" y="197193"/>
                    <a:pt x="288174" y="193964"/>
                  </a:cubicBezTo>
                  <a:cubicBezTo>
                    <a:pt x="296087" y="191590"/>
                    <a:pt x="302606" y="185781"/>
                    <a:pt x="310341" y="182880"/>
                  </a:cubicBezTo>
                  <a:cubicBezTo>
                    <a:pt x="317473" y="180206"/>
                    <a:pt x="325120" y="179185"/>
                    <a:pt x="332509" y="177338"/>
                  </a:cubicBezTo>
                  <a:cubicBezTo>
                    <a:pt x="370621" y="151931"/>
                    <a:pt x="361548" y="167808"/>
                    <a:pt x="371301" y="138545"/>
                  </a:cubicBezTo>
                  <a:cubicBezTo>
                    <a:pt x="341532" y="118699"/>
                    <a:pt x="347029" y="118152"/>
                    <a:pt x="321425" y="110836"/>
                  </a:cubicBezTo>
                  <a:cubicBezTo>
                    <a:pt x="314102" y="108744"/>
                    <a:pt x="306553" y="107483"/>
                    <a:pt x="299258" y="105294"/>
                  </a:cubicBezTo>
                  <a:cubicBezTo>
                    <a:pt x="288068" y="101937"/>
                    <a:pt x="266007" y="94211"/>
                    <a:pt x="266007" y="94211"/>
                  </a:cubicBezTo>
                  <a:cubicBezTo>
                    <a:pt x="264160" y="88669"/>
                    <a:pt x="263078" y="82810"/>
                    <a:pt x="260465" y="77585"/>
                  </a:cubicBezTo>
                  <a:cubicBezTo>
                    <a:pt x="257486" y="71628"/>
                    <a:pt x="254091" y="65670"/>
                    <a:pt x="249381" y="60960"/>
                  </a:cubicBezTo>
                  <a:cubicBezTo>
                    <a:pt x="238637" y="50216"/>
                    <a:pt x="229653" y="48842"/>
                    <a:pt x="216130" y="44334"/>
                  </a:cubicBezTo>
                  <a:cubicBezTo>
                    <a:pt x="201884" y="33650"/>
                    <a:pt x="194760" y="24656"/>
                    <a:pt x="177338" y="22167"/>
                  </a:cubicBezTo>
                  <a:cubicBezTo>
                    <a:pt x="170023" y="21122"/>
                    <a:pt x="149629" y="3694"/>
                    <a:pt x="144087" y="0"/>
                  </a:cubicBezTo>
                  <a:close/>
                </a:path>
              </a:pathLst>
            </a:custGeom>
            <a:solidFill>
              <a:srgbClr val="FFFF00"/>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cxnSp>
        <p:nvCxnSpPr>
          <p:cNvPr id="29" name="Conector recto 28">
            <a:extLst>
              <a:ext uri="{FF2B5EF4-FFF2-40B4-BE49-F238E27FC236}">
                <a16:creationId xmlns:a16="http://schemas.microsoft.com/office/drawing/2014/main" id="{BDA6387F-7734-42A2-AFD2-7D90B170CC61}"/>
              </a:ext>
            </a:extLst>
          </p:cNvPr>
          <p:cNvCxnSpPr>
            <a:cxnSpLocks/>
            <a:stCxn id="11" idx="129"/>
          </p:cNvCxnSpPr>
          <p:nvPr/>
        </p:nvCxnSpPr>
        <p:spPr>
          <a:xfrm>
            <a:off x="5294915" y="2603213"/>
            <a:ext cx="4101503" cy="2030621"/>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4C0FF68C-9095-42BF-ABC5-2EDDDE0D035A}"/>
              </a:ext>
            </a:extLst>
          </p:cNvPr>
          <p:cNvCxnSpPr>
            <a:cxnSpLocks/>
            <a:stCxn id="13" idx="2"/>
          </p:cNvCxnSpPr>
          <p:nvPr/>
        </p:nvCxnSpPr>
        <p:spPr>
          <a:xfrm>
            <a:off x="5101063" y="5691806"/>
            <a:ext cx="4181482" cy="171438"/>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7" name="Marcador de contenido 1">
            <a:extLst>
              <a:ext uri="{FF2B5EF4-FFF2-40B4-BE49-F238E27FC236}">
                <a16:creationId xmlns:a16="http://schemas.microsoft.com/office/drawing/2014/main" id="{51E81012-06BA-4073-97F6-888A4C7ACA7B}"/>
              </a:ext>
            </a:extLst>
          </p:cNvPr>
          <p:cNvSpPr txBox="1">
            <a:spLocks/>
          </p:cNvSpPr>
          <p:nvPr/>
        </p:nvSpPr>
        <p:spPr>
          <a:xfrm>
            <a:off x="555374" y="2497966"/>
            <a:ext cx="3545401" cy="3437222"/>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s-ES" sz="2400" b="1" dirty="0"/>
              <a:t>Rotary International</a:t>
            </a:r>
          </a:p>
          <a:p>
            <a:pPr marL="0" indent="0" algn="just">
              <a:buNone/>
            </a:pPr>
            <a:r>
              <a:rPr lang="es-ES" sz="2400" b="1" u="sng" dirty="0" err="1"/>
              <a:t>District</a:t>
            </a:r>
            <a:r>
              <a:rPr lang="es-ES" sz="2400" b="1" u="sng" dirty="0"/>
              <a:t> 4185</a:t>
            </a:r>
          </a:p>
          <a:p>
            <a:pPr marL="0" indent="0" algn="just">
              <a:buNone/>
            </a:pPr>
            <a:r>
              <a:rPr lang="es-ES" sz="2400" dirty="0"/>
              <a:t>Guerrero</a:t>
            </a:r>
          </a:p>
          <a:p>
            <a:pPr marL="0" indent="0" algn="just">
              <a:buNone/>
            </a:pPr>
            <a:r>
              <a:rPr lang="es-ES" sz="2400" dirty="0"/>
              <a:t>Morelos</a:t>
            </a:r>
          </a:p>
          <a:p>
            <a:pPr marL="0" indent="0" algn="just">
              <a:buNone/>
            </a:pPr>
            <a:r>
              <a:rPr lang="es-ES" sz="2400" dirty="0"/>
              <a:t>Puebla</a:t>
            </a:r>
          </a:p>
          <a:p>
            <a:pPr marL="0" indent="0" algn="just">
              <a:buNone/>
            </a:pPr>
            <a:r>
              <a:rPr lang="es-ES" sz="2400" dirty="0"/>
              <a:t>Tlaxcala</a:t>
            </a:r>
          </a:p>
          <a:p>
            <a:pPr marL="0" indent="0" algn="just">
              <a:buNone/>
            </a:pPr>
            <a:r>
              <a:rPr lang="es-ES" sz="2400" dirty="0"/>
              <a:t>Veracruz</a:t>
            </a:r>
          </a:p>
        </p:txBody>
      </p:sp>
      <p:sp>
        <p:nvSpPr>
          <p:cNvPr id="38" name="Elipse 37">
            <a:extLst>
              <a:ext uri="{FF2B5EF4-FFF2-40B4-BE49-F238E27FC236}">
                <a16:creationId xmlns:a16="http://schemas.microsoft.com/office/drawing/2014/main" id="{BDDD4808-71C5-42F4-A376-274AE3575A24}"/>
              </a:ext>
            </a:extLst>
          </p:cNvPr>
          <p:cNvSpPr/>
          <p:nvPr/>
        </p:nvSpPr>
        <p:spPr>
          <a:xfrm>
            <a:off x="2391711" y="3487192"/>
            <a:ext cx="325369" cy="308540"/>
          </a:xfrm>
          <a:prstGeom prst="ellipse">
            <a:avLst/>
          </a:prstGeom>
          <a:solidFill>
            <a:srgbClr val="00B05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Elipse 38">
            <a:extLst>
              <a:ext uri="{FF2B5EF4-FFF2-40B4-BE49-F238E27FC236}">
                <a16:creationId xmlns:a16="http://schemas.microsoft.com/office/drawing/2014/main" id="{E7EF3964-9556-4D8A-A142-AC2DC29B7568}"/>
              </a:ext>
            </a:extLst>
          </p:cNvPr>
          <p:cNvSpPr/>
          <p:nvPr/>
        </p:nvSpPr>
        <p:spPr>
          <a:xfrm>
            <a:off x="2395804" y="3908037"/>
            <a:ext cx="325369" cy="30854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Elipse 39">
            <a:extLst>
              <a:ext uri="{FF2B5EF4-FFF2-40B4-BE49-F238E27FC236}">
                <a16:creationId xmlns:a16="http://schemas.microsoft.com/office/drawing/2014/main" id="{FE3A13FB-472B-421E-8F4C-E55E5DBDC5FF}"/>
              </a:ext>
            </a:extLst>
          </p:cNvPr>
          <p:cNvSpPr/>
          <p:nvPr/>
        </p:nvSpPr>
        <p:spPr>
          <a:xfrm>
            <a:off x="2391713" y="4354220"/>
            <a:ext cx="325369" cy="30854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Elipse 40">
            <a:extLst>
              <a:ext uri="{FF2B5EF4-FFF2-40B4-BE49-F238E27FC236}">
                <a16:creationId xmlns:a16="http://schemas.microsoft.com/office/drawing/2014/main" id="{DB81496C-B2EA-458A-8CA1-19C42C3B8D32}"/>
              </a:ext>
            </a:extLst>
          </p:cNvPr>
          <p:cNvSpPr/>
          <p:nvPr/>
        </p:nvSpPr>
        <p:spPr>
          <a:xfrm>
            <a:off x="2391712" y="4817233"/>
            <a:ext cx="325369" cy="308540"/>
          </a:xfrm>
          <a:prstGeom prst="ellipse">
            <a:avLst/>
          </a:prstGeom>
          <a:solidFill>
            <a:srgbClr val="FFFF00"/>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Elipse 41">
            <a:extLst>
              <a:ext uri="{FF2B5EF4-FFF2-40B4-BE49-F238E27FC236}">
                <a16:creationId xmlns:a16="http://schemas.microsoft.com/office/drawing/2014/main" id="{4902C186-740E-4C44-897F-B28ED1C53BB4}"/>
              </a:ext>
            </a:extLst>
          </p:cNvPr>
          <p:cNvSpPr/>
          <p:nvPr/>
        </p:nvSpPr>
        <p:spPr>
          <a:xfrm>
            <a:off x="2391711" y="5280246"/>
            <a:ext cx="325369" cy="308540"/>
          </a:xfrm>
          <a:prstGeom prst="ellipse">
            <a:avLst/>
          </a:prstGeom>
          <a:solidFill>
            <a:srgbClr val="FF0000"/>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CuadroTexto 21">
            <a:extLst>
              <a:ext uri="{FF2B5EF4-FFF2-40B4-BE49-F238E27FC236}">
                <a16:creationId xmlns:a16="http://schemas.microsoft.com/office/drawing/2014/main" id="{F87DA380-2845-4F47-9D43-3D51C9E0AEAB}"/>
              </a:ext>
            </a:extLst>
          </p:cNvPr>
          <p:cNvSpPr txBox="1"/>
          <p:nvPr/>
        </p:nvSpPr>
        <p:spPr>
          <a:xfrm>
            <a:off x="385313" y="888331"/>
            <a:ext cx="8592545" cy="830997"/>
          </a:xfrm>
          <a:prstGeom prst="rect">
            <a:avLst/>
          </a:prstGeom>
          <a:noFill/>
        </p:spPr>
        <p:txBody>
          <a:bodyPr wrap="square" rtlCol="0">
            <a:spAutoFit/>
          </a:bodyPr>
          <a:lstStyle/>
          <a:p>
            <a:r>
              <a:rPr lang="en-US" sz="2400" b="1" dirty="0">
                <a:latin typeface="Montserrat" panose="00000500000000000000" pitchFamily="2" charset="0"/>
              </a:rPr>
              <a:t>c) Third Step: Project Overview
</a:t>
            </a:r>
            <a:endParaRPr lang="es-MX" sz="2400" b="1" dirty="0">
              <a:latin typeface="Montserrat" panose="00000500000000000000" pitchFamily="2" charset="0"/>
            </a:endParaRPr>
          </a:p>
        </p:txBody>
      </p:sp>
      <p:sp>
        <p:nvSpPr>
          <p:cNvPr id="24" name="Marcador de contenido 1">
            <a:extLst>
              <a:ext uri="{FF2B5EF4-FFF2-40B4-BE49-F238E27FC236}">
                <a16:creationId xmlns:a16="http://schemas.microsoft.com/office/drawing/2014/main" id="{B8BD5AC9-57E9-41DF-97C6-26D27715E256}"/>
              </a:ext>
            </a:extLst>
          </p:cNvPr>
          <p:cNvSpPr txBox="1">
            <a:spLocks/>
          </p:cNvSpPr>
          <p:nvPr/>
        </p:nvSpPr>
        <p:spPr>
          <a:xfrm>
            <a:off x="221674" y="1307870"/>
            <a:ext cx="7040772" cy="498492"/>
          </a:xfrm>
          <a:prstGeom prst="rect">
            <a:avLst/>
          </a:prstGeom>
        </p:spPr>
        <p:txBody>
          <a:bodyPr>
            <a:no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buNone/>
            </a:pPr>
            <a:r>
              <a:rPr lang="en-US" sz="2400" dirty="0"/>
              <a:t>2. Operational concept of the project
</a:t>
            </a:r>
            <a:endParaRPr lang="es-MX" sz="2400" dirty="0"/>
          </a:p>
        </p:txBody>
      </p:sp>
      <p:sp>
        <p:nvSpPr>
          <p:cNvPr id="25" name="TextBox 34">
            <a:extLst>
              <a:ext uri="{FF2B5EF4-FFF2-40B4-BE49-F238E27FC236}">
                <a16:creationId xmlns:a16="http://schemas.microsoft.com/office/drawing/2014/main" id="{EC584980-97AB-47DB-80B6-F12B941BD582}"/>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40246541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nterfaz de usuario gráfica, Sitio web&#10;&#10;Descripción generada automáticamente">
            <a:extLst>
              <a:ext uri="{FF2B5EF4-FFF2-40B4-BE49-F238E27FC236}">
                <a16:creationId xmlns:a16="http://schemas.microsoft.com/office/drawing/2014/main" id="{45BAD34C-D28C-441A-9697-16DBA0A47E40}"/>
              </a:ext>
            </a:extLst>
          </p:cNvPr>
          <p:cNvPicPr>
            <a:picLocks noChangeAspect="1"/>
          </p:cNvPicPr>
          <p:nvPr/>
        </p:nvPicPr>
        <p:blipFill rotWithShape="1">
          <a:blip r:embed="rId3">
            <a:extLst>
              <a:ext uri="{28A0092B-C50C-407E-A947-70E740481C1C}">
                <a14:useLocalDpi xmlns:a14="http://schemas.microsoft.com/office/drawing/2010/main" val="0"/>
              </a:ext>
            </a:extLst>
          </a:blip>
          <a:srcRect l="3128" t="1851" r="1565" b="610"/>
          <a:stretch/>
        </p:blipFill>
        <p:spPr>
          <a:xfrm>
            <a:off x="5785448" y="1616013"/>
            <a:ext cx="6303035" cy="4986069"/>
          </a:xfrm>
          <a:prstGeom prst="rect">
            <a:avLst/>
          </a:prstGeom>
        </p:spPr>
      </p:pic>
      <p:sp>
        <p:nvSpPr>
          <p:cNvPr id="9" name="Rectángulo 8">
            <a:extLst>
              <a:ext uri="{FF2B5EF4-FFF2-40B4-BE49-F238E27FC236}">
                <a16:creationId xmlns:a16="http://schemas.microsoft.com/office/drawing/2014/main" id="{3BF73D01-AC7A-46E4-8A7A-A6E2B0528FBE}"/>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Marcador de contenido 1">
            <a:extLst>
              <a:ext uri="{FF2B5EF4-FFF2-40B4-BE49-F238E27FC236}">
                <a16:creationId xmlns:a16="http://schemas.microsoft.com/office/drawing/2014/main" id="{116A75FB-E0AD-458D-B14B-7987AEADE279}"/>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14" name="Rectángulo 13">
            <a:extLst>
              <a:ext uri="{FF2B5EF4-FFF2-40B4-BE49-F238E27FC236}">
                <a16:creationId xmlns:a16="http://schemas.microsoft.com/office/drawing/2014/main" id="{CE258D37-4D86-43FA-9A01-156389A51D4F}"/>
              </a:ext>
            </a:extLst>
          </p:cNvPr>
          <p:cNvSpPr/>
          <p:nvPr/>
        </p:nvSpPr>
        <p:spPr>
          <a:xfrm>
            <a:off x="1" y="808777"/>
            <a:ext cx="12192000" cy="5592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CuadroTexto 5">
            <a:extLst>
              <a:ext uri="{FF2B5EF4-FFF2-40B4-BE49-F238E27FC236}">
                <a16:creationId xmlns:a16="http://schemas.microsoft.com/office/drawing/2014/main" id="{949A78DC-B91B-48D6-AB57-0F425F217B0F}"/>
              </a:ext>
            </a:extLst>
          </p:cNvPr>
          <p:cNvSpPr txBox="1"/>
          <p:nvPr/>
        </p:nvSpPr>
        <p:spPr>
          <a:xfrm>
            <a:off x="5957977" y="1199255"/>
            <a:ext cx="6078748" cy="461665"/>
          </a:xfrm>
          <a:prstGeom prst="rect">
            <a:avLst/>
          </a:prstGeom>
          <a:noFill/>
        </p:spPr>
        <p:txBody>
          <a:bodyPr wrap="square" rtlCol="0">
            <a:spAutoFit/>
          </a:bodyPr>
          <a:lstStyle/>
          <a:p>
            <a:pPr algn="ctr"/>
            <a:r>
              <a:rPr lang="en-US" sz="1200" dirty="0">
                <a:latin typeface="Montserrat" panose="02000505000000020004" pitchFamily="2" charset="0"/>
              </a:rPr>
              <a:t>Image 5: Location of the Veracruz Reef System National Park (PNSAV)
</a:t>
            </a:r>
            <a:endParaRPr lang="es-MX" sz="1200" dirty="0">
              <a:latin typeface="Montserrat" panose="02000505000000020004" pitchFamily="2" charset="0"/>
            </a:endParaRPr>
          </a:p>
        </p:txBody>
      </p:sp>
      <p:sp>
        <p:nvSpPr>
          <p:cNvPr id="10" name="Marcador de contenido 1">
            <a:extLst>
              <a:ext uri="{FF2B5EF4-FFF2-40B4-BE49-F238E27FC236}">
                <a16:creationId xmlns:a16="http://schemas.microsoft.com/office/drawing/2014/main" id="{14036CB6-687F-4F7F-8B57-B0BB9DD761FB}"/>
              </a:ext>
            </a:extLst>
          </p:cNvPr>
          <p:cNvSpPr txBox="1">
            <a:spLocks/>
          </p:cNvSpPr>
          <p:nvPr/>
        </p:nvSpPr>
        <p:spPr>
          <a:xfrm>
            <a:off x="-257876" y="2155261"/>
            <a:ext cx="6473728" cy="3672832"/>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buNone/>
            </a:pPr>
            <a:r>
              <a:rPr lang="en-US" sz="1800" b="1" u="sng" dirty="0"/>
              <a:t>Veracruz Reef System National Park (PNSAV)
Central – southern area of the Gulf of Mexico.
65 thousand hectares of surface.
High biological diversity 
(271 species of fauna)
More developed reefs near the coast
</a:t>
            </a:r>
            <a:endParaRPr lang="es-ES" sz="1800" dirty="0"/>
          </a:p>
        </p:txBody>
      </p:sp>
      <p:pic>
        <p:nvPicPr>
          <p:cNvPr id="12" name="Imagen 11" descr="Interfaz de usuario gráfica, Sitio web&#10;&#10;Descripción generada automáticamente">
            <a:extLst>
              <a:ext uri="{FF2B5EF4-FFF2-40B4-BE49-F238E27FC236}">
                <a16:creationId xmlns:a16="http://schemas.microsoft.com/office/drawing/2014/main" id="{1968FDC4-361F-4CFB-809E-A06640C22157}"/>
              </a:ext>
            </a:extLst>
          </p:cNvPr>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l="5648" t="5940" r="8526" b="31735"/>
          <a:stretch/>
        </p:blipFill>
        <p:spPr>
          <a:xfrm>
            <a:off x="5957976" y="1824786"/>
            <a:ext cx="5654043" cy="3173560"/>
          </a:xfrm>
          <a:prstGeom prst="rect">
            <a:avLst/>
          </a:prstGeom>
        </p:spPr>
      </p:pic>
      <p:sp>
        <p:nvSpPr>
          <p:cNvPr id="13" name="Forma libre: forma 12">
            <a:extLst>
              <a:ext uri="{FF2B5EF4-FFF2-40B4-BE49-F238E27FC236}">
                <a16:creationId xmlns:a16="http://schemas.microsoft.com/office/drawing/2014/main" id="{6C29FEAE-6551-464A-835B-C3288A40A832}"/>
              </a:ext>
            </a:extLst>
          </p:cNvPr>
          <p:cNvSpPr/>
          <p:nvPr/>
        </p:nvSpPr>
        <p:spPr>
          <a:xfrm>
            <a:off x="6473728" y="2120510"/>
            <a:ext cx="4274679" cy="2322464"/>
          </a:xfrm>
          <a:custGeom>
            <a:avLst/>
            <a:gdLst>
              <a:gd name="connsiteX0" fmla="*/ 0 w 4274679"/>
              <a:gd name="connsiteY0" fmla="*/ 16830 h 2322464"/>
              <a:gd name="connsiteX1" fmla="*/ 1026596 w 4274679"/>
              <a:gd name="connsiteY1" fmla="*/ 0 h 2322464"/>
              <a:gd name="connsiteX2" fmla="*/ 4246630 w 4274679"/>
              <a:gd name="connsiteY2" fmla="*/ 970499 h 2322464"/>
              <a:gd name="connsiteX3" fmla="*/ 4274679 w 4274679"/>
              <a:gd name="connsiteY3" fmla="*/ 2288805 h 2322464"/>
              <a:gd name="connsiteX4" fmla="*/ 2333683 w 4274679"/>
              <a:gd name="connsiteY4" fmla="*/ 2322464 h 2322464"/>
              <a:gd name="connsiteX5" fmla="*/ 2333683 w 4274679"/>
              <a:gd name="connsiteY5" fmla="*/ 2322464 h 2322464"/>
              <a:gd name="connsiteX6" fmla="*/ 2322463 w 4274679"/>
              <a:gd name="connsiteY6" fmla="*/ 2193438 h 2322464"/>
              <a:gd name="connsiteX7" fmla="*/ 2300024 w 4274679"/>
              <a:gd name="connsiteY7" fmla="*/ 2187829 h 2322464"/>
              <a:gd name="connsiteX8" fmla="*/ 2283195 w 4274679"/>
              <a:gd name="connsiteY8" fmla="*/ 2182219 h 2322464"/>
              <a:gd name="connsiteX9" fmla="*/ 2227097 w 4274679"/>
              <a:gd name="connsiteY9" fmla="*/ 2159780 h 2322464"/>
              <a:gd name="connsiteX10" fmla="*/ 2193438 w 4274679"/>
              <a:gd name="connsiteY10" fmla="*/ 2109291 h 2322464"/>
              <a:gd name="connsiteX11" fmla="*/ 2187828 w 4274679"/>
              <a:gd name="connsiteY11" fmla="*/ 2092462 h 2322464"/>
              <a:gd name="connsiteX12" fmla="*/ 2086851 w 4274679"/>
              <a:gd name="connsiteY12" fmla="*/ 2103681 h 2322464"/>
              <a:gd name="connsiteX13" fmla="*/ 1985874 w 4274679"/>
              <a:gd name="connsiteY13" fmla="*/ 2126121 h 2322464"/>
              <a:gd name="connsiteX14" fmla="*/ 1940996 w 4274679"/>
              <a:gd name="connsiteY14" fmla="*/ 2131730 h 2322464"/>
              <a:gd name="connsiteX15" fmla="*/ 1940996 w 4274679"/>
              <a:gd name="connsiteY15" fmla="*/ 2170999 h 2322464"/>
              <a:gd name="connsiteX16" fmla="*/ 1026596 w 4274679"/>
              <a:gd name="connsiteY16" fmla="*/ 1318307 h 2322464"/>
              <a:gd name="connsiteX17" fmla="*/ 1026596 w 4274679"/>
              <a:gd name="connsiteY17" fmla="*/ 1318307 h 2322464"/>
              <a:gd name="connsiteX18" fmla="*/ 1054645 w 4274679"/>
              <a:gd name="connsiteY18" fmla="*/ 1273429 h 2322464"/>
              <a:gd name="connsiteX19" fmla="*/ 1071474 w 4274679"/>
              <a:gd name="connsiteY19" fmla="*/ 1262209 h 2322464"/>
              <a:gd name="connsiteX20" fmla="*/ 1088304 w 4274679"/>
              <a:gd name="connsiteY20" fmla="*/ 1239770 h 2322464"/>
              <a:gd name="connsiteX21" fmla="*/ 1105133 w 4274679"/>
              <a:gd name="connsiteY21" fmla="*/ 1222940 h 2322464"/>
              <a:gd name="connsiteX22" fmla="*/ 1077084 w 4274679"/>
              <a:gd name="connsiteY22" fmla="*/ 1138793 h 2322464"/>
              <a:gd name="connsiteX23" fmla="*/ 1060255 w 4274679"/>
              <a:gd name="connsiteY23" fmla="*/ 1127573 h 2322464"/>
              <a:gd name="connsiteX24" fmla="*/ 1026596 w 4274679"/>
              <a:gd name="connsiteY24" fmla="*/ 1071475 h 2322464"/>
              <a:gd name="connsiteX25" fmla="*/ 1015376 w 4274679"/>
              <a:gd name="connsiteY25" fmla="*/ 1054646 h 2322464"/>
              <a:gd name="connsiteX26" fmla="*/ 998547 w 4274679"/>
              <a:gd name="connsiteY26" fmla="*/ 1049036 h 2322464"/>
              <a:gd name="connsiteX27" fmla="*/ 942449 w 4274679"/>
              <a:gd name="connsiteY27" fmla="*/ 1037816 h 2322464"/>
              <a:gd name="connsiteX28" fmla="*/ 925619 w 4274679"/>
              <a:gd name="connsiteY28" fmla="*/ 1032207 h 2322464"/>
              <a:gd name="connsiteX29" fmla="*/ 891960 w 4274679"/>
              <a:gd name="connsiteY29" fmla="*/ 992938 h 2322464"/>
              <a:gd name="connsiteX30" fmla="*/ 886351 w 4274679"/>
              <a:gd name="connsiteY30" fmla="*/ 976108 h 2322464"/>
              <a:gd name="connsiteX31" fmla="*/ 841472 w 4274679"/>
              <a:gd name="connsiteY31" fmla="*/ 931230 h 2322464"/>
              <a:gd name="connsiteX32" fmla="*/ 835862 w 4274679"/>
              <a:gd name="connsiteY32" fmla="*/ 914400 h 2322464"/>
              <a:gd name="connsiteX33" fmla="*/ 830252 w 4274679"/>
              <a:gd name="connsiteY33" fmla="*/ 891961 h 2322464"/>
              <a:gd name="connsiteX34" fmla="*/ 796593 w 4274679"/>
              <a:gd name="connsiteY34" fmla="*/ 813424 h 2322464"/>
              <a:gd name="connsiteX35" fmla="*/ 790984 w 4274679"/>
              <a:gd name="connsiteY35" fmla="*/ 538543 h 2322464"/>
              <a:gd name="connsiteX36" fmla="*/ 723666 w 4274679"/>
              <a:gd name="connsiteY36" fmla="*/ 532933 h 2322464"/>
              <a:gd name="connsiteX37" fmla="*/ 684397 w 4274679"/>
              <a:gd name="connsiteY37" fmla="*/ 471225 h 2322464"/>
              <a:gd name="connsiteX38" fmla="*/ 678787 w 4274679"/>
              <a:gd name="connsiteY38" fmla="*/ 415127 h 2322464"/>
              <a:gd name="connsiteX39" fmla="*/ 667568 w 4274679"/>
              <a:gd name="connsiteY39" fmla="*/ 392688 h 2322464"/>
              <a:gd name="connsiteX40" fmla="*/ 656348 w 4274679"/>
              <a:gd name="connsiteY40" fmla="*/ 359029 h 2322464"/>
              <a:gd name="connsiteX41" fmla="*/ 650738 w 4274679"/>
              <a:gd name="connsiteY41" fmla="*/ 291711 h 2322464"/>
              <a:gd name="connsiteX42" fmla="*/ 437565 w 4274679"/>
              <a:gd name="connsiteY42" fmla="*/ 201954 h 2322464"/>
              <a:gd name="connsiteX43" fmla="*/ 269271 w 4274679"/>
              <a:gd name="connsiteY43" fmla="*/ 207564 h 2322464"/>
              <a:gd name="connsiteX44" fmla="*/ 173904 w 4274679"/>
              <a:gd name="connsiteY44" fmla="*/ 196344 h 2322464"/>
              <a:gd name="connsiteX45" fmla="*/ 134635 w 4274679"/>
              <a:gd name="connsiteY45" fmla="*/ 157075 h 2322464"/>
              <a:gd name="connsiteX46" fmla="*/ 28049 w 4274679"/>
              <a:gd name="connsiteY46" fmla="*/ 145856 h 2322464"/>
              <a:gd name="connsiteX47" fmla="*/ 0 w 4274679"/>
              <a:gd name="connsiteY47" fmla="*/ 16830 h 232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274679" h="2322464">
                <a:moveTo>
                  <a:pt x="0" y="16830"/>
                </a:moveTo>
                <a:lnTo>
                  <a:pt x="1026596" y="0"/>
                </a:lnTo>
                <a:lnTo>
                  <a:pt x="4246630" y="970499"/>
                </a:lnTo>
                <a:lnTo>
                  <a:pt x="4274679" y="2288805"/>
                </a:lnTo>
                <a:lnTo>
                  <a:pt x="2333683" y="2322464"/>
                </a:lnTo>
                <a:lnTo>
                  <a:pt x="2333683" y="2322464"/>
                </a:lnTo>
                <a:cubicBezTo>
                  <a:pt x="2329943" y="2279455"/>
                  <a:pt x="2332934" y="2235320"/>
                  <a:pt x="2322463" y="2193438"/>
                </a:cubicBezTo>
                <a:cubicBezTo>
                  <a:pt x="2320593" y="2185958"/>
                  <a:pt x="2307437" y="2189947"/>
                  <a:pt x="2300024" y="2187829"/>
                </a:cubicBezTo>
                <a:cubicBezTo>
                  <a:pt x="2294338" y="2186205"/>
                  <a:pt x="2288714" y="2184342"/>
                  <a:pt x="2283195" y="2182219"/>
                </a:cubicBezTo>
                <a:cubicBezTo>
                  <a:pt x="2264398" y="2174989"/>
                  <a:pt x="2245796" y="2167260"/>
                  <a:pt x="2227097" y="2159780"/>
                </a:cubicBezTo>
                <a:cubicBezTo>
                  <a:pt x="2213002" y="2140987"/>
                  <a:pt x="2204259" y="2130933"/>
                  <a:pt x="2193438" y="2109291"/>
                </a:cubicBezTo>
                <a:cubicBezTo>
                  <a:pt x="2190794" y="2104002"/>
                  <a:pt x="2189698" y="2098072"/>
                  <a:pt x="2187828" y="2092462"/>
                </a:cubicBezTo>
                <a:cubicBezTo>
                  <a:pt x="2154169" y="2096202"/>
                  <a:pt x="2120377" y="2098892"/>
                  <a:pt x="2086851" y="2103681"/>
                </a:cubicBezTo>
                <a:cubicBezTo>
                  <a:pt x="1997055" y="2116509"/>
                  <a:pt x="2064275" y="2111421"/>
                  <a:pt x="1985874" y="2126121"/>
                </a:cubicBezTo>
                <a:cubicBezTo>
                  <a:pt x="1971056" y="2128899"/>
                  <a:pt x="1951656" y="2121070"/>
                  <a:pt x="1940996" y="2131730"/>
                </a:cubicBezTo>
                <a:lnTo>
                  <a:pt x="1940996" y="2170999"/>
                </a:lnTo>
                <a:lnTo>
                  <a:pt x="1026596" y="1318307"/>
                </a:lnTo>
                <a:lnTo>
                  <a:pt x="1026596" y="1318307"/>
                </a:lnTo>
                <a:cubicBezTo>
                  <a:pt x="1035946" y="1303348"/>
                  <a:pt x="1043625" y="1287204"/>
                  <a:pt x="1054645" y="1273429"/>
                </a:cubicBezTo>
                <a:cubicBezTo>
                  <a:pt x="1058857" y="1268164"/>
                  <a:pt x="1066707" y="1266976"/>
                  <a:pt x="1071474" y="1262209"/>
                </a:cubicBezTo>
                <a:cubicBezTo>
                  <a:pt x="1078085" y="1255598"/>
                  <a:pt x="1082219" y="1246869"/>
                  <a:pt x="1088304" y="1239770"/>
                </a:cubicBezTo>
                <a:cubicBezTo>
                  <a:pt x="1093467" y="1233746"/>
                  <a:pt x="1099523" y="1228550"/>
                  <a:pt x="1105133" y="1222940"/>
                </a:cubicBezTo>
                <a:cubicBezTo>
                  <a:pt x="1095654" y="1166061"/>
                  <a:pt x="1108938" y="1165339"/>
                  <a:pt x="1077084" y="1138793"/>
                </a:cubicBezTo>
                <a:cubicBezTo>
                  <a:pt x="1071905" y="1134477"/>
                  <a:pt x="1065865" y="1131313"/>
                  <a:pt x="1060255" y="1127573"/>
                </a:cubicBezTo>
                <a:cubicBezTo>
                  <a:pt x="1034906" y="1089552"/>
                  <a:pt x="1065273" y="1135936"/>
                  <a:pt x="1026596" y="1071475"/>
                </a:cubicBezTo>
                <a:cubicBezTo>
                  <a:pt x="1023127" y="1065694"/>
                  <a:pt x="1020641" y="1058858"/>
                  <a:pt x="1015376" y="1054646"/>
                </a:cubicBezTo>
                <a:cubicBezTo>
                  <a:pt x="1010759" y="1050952"/>
                  <a:pt x="1004233" y="1050661"/>
                  <a:pt x="998547" y="1049036"/>
                </a:cubicBezTo>
                <a:cubicBezTo>
                  <a:pt x="959442" y="1037863"/>
                  <a:pt x="992021" y="1048831"/>
                  <a:pt x="942449" y="1037816"/>
                </a:cubicBezTo>
                <a:cubicBezTo>
                  <a:pt x="936676" y="1036533"/>
                  <a:pt x="931229" y="1034077"/>
                  <a:pt x="925619" y="1032207"/>
                </a:cubicBezTo>
                <a:cubicBezTo>
                  <a:pt x="902857" y="1017031"/>
                  <a:pt x="907183" y="1023384"/>
                  <a:pt x="891960" y="992938"/>
                </a:cubicBezTo>
                <a:cubicBezTo>
                  <a:pt x="889316" y="987649"/>
                  <a:pt x="890096" y="980685"/>
                  <a:pt x="886351" y="976108"/>
                </a:cubicBezTo>
                <a:cubicBezTo>
                  <a:pt x="872954" y="959734"/>
                  <a:pt x="841472" y="931230"/>
                  <a:pt x="841472" y="931230"/>
                </a:cubicBezTo>
                <a:cubicBezTo>
                  <a:pt x="839602" y="925620"/>
                  <a:pt x="837487" y="920086"/>
                  <a:pt x="835862" y="914400"/>
                </a:cubicBezTo>
                <a:cubicBezTo>
                  <a:pt x="833744" y="906987"/>
                  <a:pt x="833115" y="899119"/>
                  <a:pt x="830252" y="891961"/>
                </a:cubicBezTo>
                <a:cubicBezTo>
                  <a:pt x="781454" y="769967"/>
                  <a:pt x="814138" y="866056"/>
                  <a:pt x="796593" y="813424"/>
                </a:cubicBezTo>
                <a:cubicBezTo>
                  <a:pt x="794723" y="721797"/>
                  <a:pt x="814045" y="627240"/>
                  <a:pt x="790984" y="538543"/>
                </a:cubicBezTo>
                <a:cubicBezTo>
                  <a:pt x="785318" y="516750"/>
                  <a:pt x="742704" y="544957"/>
                  <a:pt x="723666" y="532933"/>
                </a:cubicBezTo>
                <a:cubicBezTo>
                  <a:pt x="703052" y="519914"/>
                  <a:pt x="684397" y="471225"/>
                  <a:pt x="684397" y="471225"/>
                </a:cubicBezTo>
                <a:cubicBezTo>
                  <a:pt x="682527" y="452526"/>
                  <a:pt x="682725" y="433502"/>
                  <a:pt x="678787" y="415127"/>
                </a:cubicBezTo>
                <a:cubicBezTo>
                  <a:pt x="677035" y="406950"/>
                  <a:pt x="670674" y="400452"/>
                  <a:pt x="667568" y="392688"/>
                </a:cubicBezTo>
                <a:cubicBezTo>
                  <a:pt x="663176" y="381707"/>
                  <a:pt x="659746" y="370357"/>
                  <a:pt x="656348" y="359029"/>
                </a:cubicBezTo>
                <a:cubicBezTo>
                  <a:pt x="647110" y="328236"/>
                  <a:pt x="650738" y="332349"/>
                  <a:pt x="650738" y="291711"/>
                </a:cubicBezTo>
                <a:lnTo>
                  <a:pt x="437565" y="201954"/>
                </a:lnTo>
                <a:lnTo>
                  <a:pt x="269271" y="207564"/>
                </a:lnTo>
                <a:cubicBezTo>
                  <a:pt x="237482" y="203824"/>
                  <a:pt x="203874" y="207583"/>
                  <a:pt x="173904" y="196344"/>
                </a:cubicBezTo>
                <a:cubicBezTo>
                  <a:pt x="156571" y="189844"/>
                  <a:pt x="152197" y="162929"/>
                  <a:pt x="134635" y="157075"/>
                </a:cubicBezTo>
                <a:cubicBezTo>
                  <a:pt x="77914" y="138169"/>
                  <a:pt x="112802" y="145856"/>
                  <a:pt x="28049" y="145856"/>
                </a:cubicBezTo>
                <a:lnTo>
                  <a:pt x="0" y="16830"/>
                </a:lnTo>
                <a:close/>
              </a:path>
            </a:pathLst>
          </a:custGeom>
          <a:solidFill>
            <a:srgbClr val="FF0000">
              <a:alpha val="0"/>
            </a:srgbClr>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5BF6F1B6-1041-4464-B7DB-FC958BAB9250}"/>
              </a:ext>
            </a:extLst>
          </p:cNvPr>
          <p:cNvSpPr txBox="1"/>
          <p:nvPr/>
        </p:nvSpPr>
        <p:spPr>
          <a:xfrm>
            <a:off x="6928337" y="5354187"/>
            <a:ext cx="4882925" cy="276999"/>
          </a:xfrm>
          <a:prstGeom prst="rect">
            <a:avLst/>
          </a:prstGeom>
          <a:noFill/>
        </p:spPr>
        <p:txBody>
          <a:bodyPr wrap="square" rtlCol="0">
            <a:spAutoFit/>
          </a:bodyPr>
          <a:lstStyle/>
          <a:p>
            <a:r>
              <a:rPr lang="es-MX" sz="1200" dirty="0" err="1">
                <a:latin typeface="Montserrat" panose="02000505000000020004" pitchFamily="2" charset="0"/>
              </a:rPr>
              <a:t>Image</a:t>
            </a:r>
            <a:r>
              <a:rPr lang="es-MX" sz="1200" dirty="0">
                <a:latin typeface="Montserrat" panose="02000505000000020004" pitchFamily="2" charset="0"/>
              </a:rPr>
              <a:t> </a:t>
            </a:r>
            <a:r>
              <a:rPr lang="es-MX" sz="1200" dirty="0" err="1">
                <a:latin typeface="Montserrat" panose="02000505000000020004" pitchFamily="2" charset="0"/>
              </a:rPr>
              <a:t>source</a:t>
            </a:r>
            <a:r>
              <a:rPr lang="es-MX" sz="1200" dirty="0">
                <a:latin typeface="Montserrat" panose="02000505000000020004" pitchFamily="2" charset="0"/>
              </a:rPr>
              <a:t>: </a:t>
            </a:r>
            <a:r>
              <a:rPr lang="es-MX" sz="1200" dirty="0">
                <a:hlinkClick r:id="rId6"/>
              </a:rPr>
              <a:t>https://www.researchgate.net/figure/</a:t>
            </a:r>
            <a:r>
              <a:rPr lang="es-MX" sz="1200" dirty="0"/>
              <a:t> </a:t>
            </a:r>
            <a:r>
              <a:rPr lang="es-MX" sz="1200" dirty="0">
                <a:latin typeface="Montserrat" panose="02000505000000020004" pitchFamily="2" charset="0"/>
              </a:rPr>
              <a:t> </a:t>
            </a:r>
          </a:p>
        </p:txBody>
      </p:sp>
      <p:sp>
        <p:nvSpPr>
          <p:cNvPr id="15" name="Marcador de contenido 1">
            <a:extLst>
              <a:ext uri="{FF2B5EF4-FFF2-40B4-BE49-F238E27FC236}">
                <a16:creationId xmlns:a16="http://schemas.microsoft.com/office/drawing/2014/main" id="{1D7B7D9D-8BD0-4AF1-B96F-870A1F30F9CF}"/>
              </a:ext>
            </a:extLst>
          </p:cNvPr>
          <p:cNvSpPr txBox="1">
            <a:spLocks/>
          </p:cNvSpPr>
          <p:nvPr/>
        </p:nvSpPr>
        <p:spPr>
          <a:xfrm>
            <a:off x="-120772" y="1307870"/>
            <a:ext cx="6078748" cy="498492"/>
          </a:xfrm>
          <a:prstGeom prst="rect">
            <a:avLst/>
          </a:prstGeom>
        </p:spPr>
        <p:txBody>
          <a:bodyPr>
            <a:no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buNone/>
            </a:pPr>
            <a:r>
              <a:rPr lang="en-US" sz="2000" dirty="0"/>
              <a:t>2. Operational concept of the project
</a:t>
            </a:r>
            <a:endParaRPr lang="es-MX" sz="2000" dirty="0"/>
          </a:p>
        </p:txBody>
      </p:sp>
      <p:sp>
        <p:nvSpPr>
          <p:cNvPr id="16" name="TextBox 34">
            <a:extLst>
              <a:ext uri="{FF2B5EF4-FFF2-40B4-BE49-F238E27FC236}">
                <a16:creationId xmlns:a16="http://schemas.microsoft.com/office/drawing/2014/main" id="{7271057B-9096-4C7E-B449-23F1716BC275}"/>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12384954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CE4EEAB9-CF9F-4AFF-83FD-B7994B925819}"/>
              </a:ext>
            </a:extLst>
          </p:cNvPr>
          <p:cNvSpPr/>
          <p:nvPr/>
        </p:nvSpPr>
        <p:spPr>
          <a:xfrm>
            <a:off x="0" y="844062"/>
            <a:ext cx="12192000" cy="575070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Rectángulo 7">
            <a:extLst>
              <a:ext uri="{FF2B5EF4-FFF2-40B4-BE49-F238E27FC236}">
                <a16:creationId xmlns:a16="http://schemas.microsoft.com/office/drawing/2014/main" id="{97EE17D2-6031-4E38-B3DC-B5A3A026FF0C}"/>
              </a:ext>
            </a:extLst>
          </p:cNvPr>
          <p:cNvSpPr/>
          <p:nvPr/>
        </p:nvSpPr>
        <p:spPr>
          <a:xfrm>
            <a:off x="126609" y="4962437"/>
            <a:ext cx="11952848" cy="1895563"/>
          </a:xfrm>
          <a:prstGeom prst="rect">
            <a:avLst/>
          </a:prstGeom>
          <a:noFill/>
        </p:spPr>
        <p:style>
          <a:lnRef idx="0">
            <a:schemeClr val="accent1"/>
          </a:lnRef>
          <a:fillRef idx="3">
            <a:schemeClr val="accent1"/>
          </a:fillRef>
          <a:effectRef idx="3">
            <a:schemeClr val="accent1"/>
          </a:effectRef>
          <a:fontRef idx="minor">
            <a:schemeClr val="lt1"/>
          </a:fontRef>
        </p:style>
        <p:txBody>
          <a:bodyPr rtlCol="0" anchor="ctr"/>
          <a:lstStyle/>
          <a:p>
            <a:pPr algn="just"/>
            <a:r>
              <a:rPr lang="en-US" sz="1500" dirty="0">
                <a:latin typeface="Montserrat" panose="02000505000000020004" pitchFamily="2" charset="0"/>
              </a:rPr>
              <a:t>CARRY OUT THE SINKING OF A NAVAL VESSEL IN THE VICINITY OF THE VERACRUZ REEF SYSTEM NATIONAL PARK, WHICH ALLOWS THE CREATION OF AN ARTIFICIAL REEF FOR THE PROTECTION AND CONSERVATION OF EXISTING NATURAL REEFS, FAVORING THE CREATION OF HABITATS, REFUGE AND GROWTH OF MARINE FLORA AND FAUNA.
</a:t>
            </a:r>
            <a:endParaRPr lang="es-MX" sz="1500" dirty="0"/>
          </a:p>
        </p:txBody>
      </p:sp>
      <p:sp>
        <p:nvSpPr>
          <p:cNvPr id="7" name="Marcador de contenido 1">
            <a:extLst>
              <a:ext uri="{FF2B5EF4-FFF2-40B4-BE49-F238E27FC236}">
                <a16:creationId xmlns:a16="http://schemas.microsoft.com/office/drawing/2014/main" id="{D420B83C-041C-42E1-B466-F9945BA03AFE}"/>
              </a:ext>
            </a:extLst>
          </p:cNvPr>
          <p:cNvSpPr txBox="1">
            <a:spLocks/>
          </p:cNvSpPr>
          <p:nvPr/>
        </p:nvSpPr>
        <p:spPr>
          <a:xfrm>
            <a:off x="-267287" y="1256511"/>
            <a:ext cx="7090117" cy="498492"/>
          </a:xfrm>
          <a:prstGeom prst="rect">
            <a:avLst/>
          </a:prstGeom>
        </p:spPr>
        <p:txBody>
          <a:bodyPr>
            <a:no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buNone/>
            </a:pPr>
            <a:r>
              <a:rPr lang="en-US" sz="2400" b="1">
                <a:solidFill>
                  <a:schemeClr val="bg1"/>
                </a:solidFill>
              </a:rPr>
              <a:t>2. Operational Concept of the Project
</a:t>
            </a:r>
            <a:endParaRPr lang="es-MX" sz="2400" b="1" dirty="0">
              <a:solidFill>
                <a:schemeClr val="bg1"/>
              </a:solidFill>
            </a:endParaRPr>
          </a:p>
        </p:txBody>
      </p:sp>
      <p:pic>
        <p:nvPicPr>
          <p:cNvPr id="1030" name="Picture 6" descr="Ver las imágenes de origen">
            <a:extLst>
              <a:ext uri="{FF2B5EF4-FFF2-40B4-BE49-F238E27FC236}">
                <a16:creationId xmlns:a16="http://schemas.microsoft.com/office/drawing/2014/main" id="{A9C11EC0-5DB8-452B-BAD0-922963828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951" b="27942"/>
          <a:stretch/>
        </p:blipFill>
        <p:spPr bwMode="auto">
          <a:xfrm>
            <a:off x="0" y="1755003"/>
            <a:ext cx="12192000" cy="3207434"/>
          </a:xfrm>
          <a:prstGeom prst="rect">
            <a:avLst/>
          </a:prstGeom>
          <a:noFill/>
          <a:extLst>
            <a:ext uri="{909E8E84-426E-40DD-AFC4-6F175D3DCCD1}">
              <a14:hiddenFill xmlns:a14="http://schemas.microsoft.com/office/drawing/2010/main">
                <a:solidFill>
                  <a:srgbClr val="FFFFFF"/>
                </a:solidFill>
              </a14:hiddenFill>
            </a:ext>
          </a:extLst>
        </p:spPr>
      </p:pic>
      <p:sp>
        <p:nvSpPr>
          <p:cNvPr id="9" name="Rectángulo 8">
            <a:extLst>
              <a:ext uri="{FF2B5EF4-FFF2-40B4-BE49-F238E27FC236}">
                <a16:creationId xmlns:a16="http://schemas.microsoft.com/office/drawing/2014/main" id="{42EF6842-CE63-435F-A27D-2EDBF0E2F733}"/>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Marcador de contenido 1">
            <a:extLst>
              <a:ext uri="{FF2B5EF4-FFF2-40B4-BE49-F238E27FC236}">
                <a16:creationId xmlns:a16="http://schemas.microsoft.com/office/drawing/2014/main" id="{17ECDC26-9909-4169-BA71-237C6B8C1271}"/>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11" name="TextBox 34">
            <a:extLst>
              <a:ext uri="{FF2B5EF4-FFF2-40B4-BE49-F238E27FC236}">
                <a16:creationId xmlns:a16="http://schemas.microsoft.com/office/drawing/2014/main" id="{71325DFB-16E3-4B8D-B003-8F19D46DCF5F}"/>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3515620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Imagen 4" descr="Mapa&#10;&#10;Descripción generada automáticamente">
            <a:extLst>
              <a:ext uri="{FF2B5EF4-FFF2-40B4-BE49-F238E27FC236}">
                <a16:creationId xmlns:a16="http://schemas.microsoft.com/office/drawing/2014/main" id="{C443C649-97F2-4542-85A7-00F4E17D6C6F}"/>
              </a:ext>
            </a:extLst>
          </p:cNvPr>
          <p:cNvPicPr>
            <a:picLocks noChangeAspect="1"/>
          </p:cNvPicPr>
          <p:nvPr/>
        </p:nvPicPr>
        <p:blipFill rotWithShape="1">
          <a:blip r:embed="rId3">
            <a:extLst>
              <a:ext uri="{28A0092B-C50C-407E-A947-70E740481C1C}">
                <a14:useLocalDpi xmlns:a14="http://schemas.microsoft.com/office/drawing/2010/main" val="0"/>
              </a:ext>
            </a:extLst>
          </a:blip>
          <a:srcRect t="4273"/>
          <a:stretch/>
        </p:blipFill>
        <p:spPr>
          <a:xfrm>
            <a:off x="20" y="1282"/>
            <a:ext cx="12191980" cy="6856718"/>
          </a:xfrm>
          <a:prstGeom prst="rect">
            <a:avLst/>
          </a:prstGeom>
        </p:spPr>
      </p:pic>
      <p:sp>
        <p:nvSpPr>
          <p:cNvPr id="6" name="Elipse 5">
            <a:extLst>
              <a:ext uri="{FF2B5EF4-FFF2-40B4-BE49-F238E27FC236}">
                <a16:creationId xmlns:a16="http://schemas.microsoft.com/office/drawing/2014/main" id="{BDB6FC62-05F7-489C-BB31-020A430AF670}"/>
              </a:ext>
            </a:extLst>
          </p:cNvPr>
          <p:cNvSpPr/>
          <p:nvPr/>
        </p:nvSpPr>
        <p:spPr>
          <a:xfrm>
            <a:off x="4241021" y="4257850"/>
            <a:ext cx="779764" cy="734886"/>
          </a:xfrm>
          <a:prstGeom prst="ellipse">
            <a:avLst/>
          </a:prstGeom>
          <a:noFill/>
          <a:ln w="571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E1E9B9C3-58C3-458D-90A5-862035119364}"/>
              </a:ext>
            </a:extLst>
          </p:cNvPr>
          <p:cNvSpPr txBox="1"/>
          <p:nvPr/>
        </p:nvSpPr>
        <p:spPr>
          <a:xfrm>
            <a:off x="5192395" y="3368934"/>
            <a:ext cx="4145655" cy="584775"/>
          </a:xfrm>
          <a:prstGeom prst="rect">
            <a:avLst/>
          </a:prstGeom>
          <a:noFill/>
        </p:spPr>
        <p:txBody>
          <a:bodyPr wrap="square" rtlCol="0">
            <a:spAutoFit/>
          </a:bodyPr>
          <a:lstStyle/>
          <a:p>
            <a:r>
              <a:rPr lang="es-MX" sz="1600" dirty="0">
                <a:solidFill>
                  <a:srgbClr val="FF0000"/>
                </a:solidFill>
                <a:latin typeface="Montserrat" panose="02000505000000020004" pitchFamily="2" charset="0"/>
              </a:rPr>
              <a:t>H1= </a:t>
            </a:r>
            <a:r>
              <a:rPr lang="es-MX" sz="1600" dirty="0" err="1">
                <a:solidFill>
                  <a:srgbClr val="FF0000"/>
                </a:solidFill>
                <a:latin typeface="Montserrat" panose="02000505000000020004" pitchFamily="2" charset="0"/>
              </a:rPr>
              <a:t>Proposed</a:t>
            </a:r>
            <a:r>
              <a:rPr lang="es-MX" sz="1600" dirty="0">
                <a:solidFill>
                  <a:srgbClr val="FF0000"/>
                </a:solidFill>
                <a:latin typeface="Montserrat" panose="02000505000000020004" pitchFamily="2" charset="0"/>
              </a:rPr>
              <a:t> </a:t>
            </a:r>
            <a:r>
              <a:rPr lang="es-MX" sz="1600" dirty="0" err="1">
                <a:solidFill>
                  <a:srgbClr val="FF0000"/>
                </a:solidFill>
                <a:latin typeface="Montserrat" panose="02000505000000020004" pitchFamily="2" charset="0"/>
              </a:rPr>
              <a:t>sinking</a:t>
            </a:r>
            <a:r>
              <a:rPr lang="es-MX" sz="1600" dirty="0">
                <a:solidFill>
                  <a:srgbClr val="FF0000"/>
                </a:solidFill>
                <a:latin typeface="Montserrat" panose="02000505000000020004" pitchFamily="2" charset="0"/>
              </a:rPr>
              <a:t> </a:t>
            </a:r>
            <a:r>
              <a:rPr lang="es-MX" sz="1600" dirty="0" err="1">
                <a:solidFill>
                  <a:srgbClr val="FF0000"/>
                </a:solidFill>
                <a:latin typeface="Montserrat" panose="02000505000000020004" pitchFamily="2" charset="0"/>
              </a:rPr>
              <a:t>point</a:t>
            </a:r>
            <a:r>
              <a:rPr lang="es-MX" sz="1600" dirty="0">
                <a:solidFill>
                  <a:srgbClr val="FF0000"/>
                </a:solidFill>
                <a:latin typeface="Montserrat" panose="02000505000000020004" pitchFamily="2" charset="0"/>
              </a:rPr>
              <a:t>
</a:t>
            </a:r>
          </a:p>
        </p:txBody>
      </p:sp>
      <p:sp>
        <p:nvSpPr>
          <p:cNvPr id="9" name="Flecha: hacia abajo 8">
            <a:extLst>
              <a:ext uri="{FF2B5EF4-FFF2-40B4-BE49-F238E27FC236}">
                <a16:creationId xmlns:a16="http://schemas.microsoft.com/office/drawing/2014/main" id="{680EF822-DE33-405F-9B33-F172D3D5E456}"/>
              </a:ext>
            </a:extLst>
          </p:cNvPr>
          <p:cNvSpPr/>
          <p:nvPr/>
        </p:nvSpPr>
        <p:spPr>
          <a:xfrm rot="2580127">
            <a:off x="4956783" y="3782913"/>
            <a:ext cx="471224" cy="639519"/>
          </a:xfrm>
          <a:prstGeom prst="downArrow">
            <a:avLst/>
          </a:prstGeom>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grpSp>
        <p:nvGrpSpPr>
          <p:cNvPr id="16" name="Grupo 15">
            <a:extLst>
              <a:ext uri="{FF2B5EF4-FFF2-40B4-BE49-F238E27FC236}">
                <a16:creationId xmlns:a16="http://schemas.microsoft.com/office/drawing/2014/main" id="{0B3D60C2-2998-4704-94E6-642A27879419}"/>
              </a:ext>
            </a:extLst>
          </p:cNvPr>
          <p:cNvGrpSpPr/>
          <p:nvPr/>
        </p:nvGrpSpPr>
        <p:grpSpPr>
          <a:xfrm>
            <a:off x="5946404" y="-16829"/>
            <a:ext cx="6238115" cy="909536"/>
            <a:chOff x="5946404" y="-16829"/>
            <a:chExt cx="6238115" cy="909536"/>
          </a:xfrm>
        </p:grpSpPr>
        <p:sp>
          <p:nvSpPr>
            <p:cNvPr id="11" name="Forma libre: forma 10">
              <a:extLst>
                <a:ext uri="{FF2B5EF4-FFF2-40B4-BE49-F238E27FC236}">
                  <a16:creationId xmlns:a16="http://schemas.microsoft.com/office/drawing/2014/main" id="{807353BE-38F4-410F-AA73-069A7F38A9C1}"/>
                </a:ext>
              </a:extLst>
            </p:cNvPr>
            <p:cNvSpPr/>
            <p:nvPr/>
          </p:nvSpPr>
          <p:spPr>
            <a:xfrm>
              <a:off x="5946404" y="-16829"/>
              <a:ext cx="6238115" cy="807813"/>
            </a:xfrm>
            <a:custGeom>
              <a:avLst/>
              <a:gdLst>
                <a:gd name="connsiteX0" fmla="*/ 0 w 12184520"/>
                <a:gd name="connsiteY0" fmla="*/ 807813 h 807813"/>
                <a:gd name="connsiteX1" fmla="*/ 12184520 w 12184520"/>
                <a:gd name="connsiteY1" fmla="*/ 802203 h 807813"/>
                <a:gd name="connsiteX2" fmla="*/ 12167691 w 12184520"/>
                <a:gd name="connsiteY2" fmla="*/ 0 h 807813"/>
                <a:gd name="connsiteX3" fmla="*/ 3113448 w 12184520"/>
                <a:gd name="connsiteY3" fmla="*/ 5609 h 807813"/>
                <a:gd name="connsiteX4" fmla="*/ 2451490 w 12184520"/>
                <a:gd name="connsiteY4" fmla="*/ 740495 h 807813"/>
                <a:gd name="connsiteX5" fmla="*/ 5610 w 12184520"/>
                <a:gd name="connsiteY5" fmla="*/ 746105 h 807813"/>
                <a:gd name="connsiteX6" fmla="*/ 0 w 12184520"/>
                <a:gd name="connsiteY6" fmla="*/ 807813 h 807813"/>
                <a:gd name="connsiteX0" fmla="*/ 0 w 12184520"/>
                <a:gd name="connsiteY0" fmla="*/ 807813 h 807813"/>
                <a:gd name="connsiteX1" fmla="*/ 12184520 w 12184520"/>
                <a:gd name="connsiteY1" fmla="*/ 802203 h 807813"/>
                <a:gd name="connsiteX2" fmla="*/ 12167691 w 12184520"/>
                <a:gd name="connsiteY2" fmla="*/ 0 h 807813"/>
                <a:gd name="connsiteX3" fmla="*/ 3113448 w 12184520"/>
                <a:gd name="connsiteY3" fmla="*/ 5609 h 807813"/>
                <a:gd name="connsiteX4" fmla="*/ 2063563 w 12184520"/>
                <a:gd name="connsiteY4" fmla="*/ 740495 h 807813"/>
                <a:gd name="connsiteX5" fmla="*/ 5610 w 12184520"/>
                <a:gd name="connsiteY5" fmla="*/ 746105 h 807813"/>
                <a:gd name="connsiteX6" fmla="*/ 0 w 12184520"/>
                <a:gd name="connsiteY6" fmla="*/ 807813 h 807813"/>
                <a:gd name="connsiteX0" fmla="*/ 0 w 12184520"/>
                <a:gd name="connsiteY0" fmla="*/ 807813 h 807813"/>
                <a:gd name="connsiteX1" fmla="*/ 12184520 w 12184520"/>
                <a:gd name="connsiteY1" fmla="*/ 802203 h 807813"/>
                <a:gd name="connsiteX2" fmla="*/ 12167691 w 12184520"/>
                <a:gd name="connsiteY2" fmla="*/ 0 h 807813"/>
                <a:gd name="connsiteX3" fmla="*/ 2316812 w 12184520"/>
                <a:gd name="connsiteY3" fmla="*/ 19463 h 807813"/>
                <a:gd name="connsiteX4" fmla="*/ 2063563 w 12184520"/>
                <a:gd name="connsiteY4" fmla="*/ 740495 h 807813"/>
                <a:gd name="connsiteX5" fmla="*/ 5610 w 12184520"/>
                <a:gd name="connsiteY5" fmla="*/ 746105 h 807813"/>
                <a:gd name="connsiteX6" fmla="*/ 0 w 12184520"/>
                <a:gd name="connsiteY6" fmla="*/ 807813 h 807813"/>
                <a:gd name="connsiteX0" fmla="*/ 0 w 12184520"/>
                <a:gd name="connsiteY0" fmla="*/ 807813 h 807813"/>
                <a:gd name="connsiteX1" fmla="*/ 12184520 w 12184520"/>
                <a:gd name="connsiteY1" fmla="*/ 802203 h 807813"/>
                <a:gd name="connsiteX2" fmla="*/ 12167691 w 12184520"/>
                <a:gd name="connsiteY2" fmla="*/ 0 h 807813"/>
                <a:gd name="connsiteX3" fmla="*/ 2316812 w 12184520"/>
                <a:gd name="connsiteY3" fmla="*/ 19463 h 807813"/>
                <a:gd name="connsiteX4" fmla="*/ 2077417 w 12184520"/>
                <a:gd name="connsiteY4" fmla="*/ 733568 h 807813"/>
                <a:gd name="connsiteX5" fmla="*/ 5610 w 12184520"/>
                <a:gd name="connsiteY5" fmla="*/ 746105 h 807813"/>
                <a:gd name="connsiteX6" fmla="*/ 0 w 12184520"/>
                <a:gd name="connsiteY6" fmla="*/ 807813 h 807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4520" h="807813">
                  <a:moveTo>
                    <a:pt x="0" y="807813"/>
                  </a:moveTo>
                  <a:lnTo>
                    <a:pt x="12184520" y="802203"/>
                  </a:lnTo>
                  <a:lnTo>
                    <a:pt x="12167691" y="0"/>
                  </a:lnTo>
                  <a:lnTo>
                    <a:pt x="2316812" y="19463"/>
                  </a:lnTo>
                  <a:lnTo>
                    <a:pt x="2077417" y="733568"/>
                  </a:lnTo>
                  <a:lnTo>
                    <a:pt x="5610" y="746105"/>
                  </a:lnTo>
                  <a:lnTo>
                    <a:pt x="0" y="807813"/>
                  </a:lnTo>
                  <a:close/>
                </a:path>
              </a:pathLst>
            </a:custGeom>
            <a:solidFill>
              <a:srgbClr val="1745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latin typeface="Montserrat" panose="02000505000000020004" pitchFamily="2" charset="0"/>
              </a:endParaRPr>
            </a:p>
          </p:txBody>
        </p:sp>
        <p:sp>
          <p:nvSpPr>
            <p:cNvPr id="13" name="Forma libre: forma 12">
              <a:extLst>
                <a:ext uri="{FF2B5EF4-FFF2-40B4-BE49-F238E27FC236}">
                  <a16:creationId xmlns:a16="http://schemas.microsoft.com/office/drawing/2014/main" id="{A70FE557-1F39-4D2E-841D-E744A49D7399}"/>
                </a:ext>
              </a:extLst>
            </p:cNvPr>
            <p:cNvSpPr/>
            <p:nvPr/>
          </p:nvSpPr>
          <p:spPr>
            <a:xfrm>
              <a:off x="5957625" y="-16829"/>
              <a:ext cx="2406611" cy="746105"/>
            </a:xfrm>
            <a:custGeom>
              <a:avLst/>
              <a:gdLst>
                <a:gd name="connsiteX0" fmla="*/ 0 w 2406611"/>
                <a:gd name="connsiteY0" fmla="*/ 746105 h 746105"/>
                <a:gd name="connsiteX1" fmla="*/ 2092461 w 2406611"/>
                <a:gd name="connsiteY1" fmla="*/ 734885 h 746105"/>
                <a:gd name="connsiteX2" fmla="*/ 2406611 w 2406611"/>
                <a:gd name="connsiteY2" fmla="*/ 0 h 746105"/>
                <a:gd name="connsiteX3" fmla="*/ 11219 w 2406611"/>
                <a:gd name="connsiteY3" fmla="*/ 5609 h 746105"/>
                <a:gd name="connsiteX4" fmla="*/ 0 w 2406611"/>
                <a:gd name="connsiteY4" fmla="*/ 746105 h 7461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6611" h="746105">
                  <a:moveTo>
                    <a:pt x="0" y="746105"/>
                  </a:moveTo>
                  <a:lnTo>
                    <a:pt x="2092461" y="734885"/>
                  </a:lnTo>
                  <a:lnTo>
                    <a:pt x="2406611" y="0"/>
                  </a:lnTo>
                  <a:lnTo>
                    <a:pt x="11219" y="5609"/>
                  </a:lnTo>
                  <a:lnTo>
                    <a:pt x="0" y="746105"/>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Imagen 11" descr="Interfaz de usuario gráfica, Aplicación&#10;&#10;Descripción generada automáticamente">
              <a:extLst>
                <a:ext uri="{FF2B5EF4-FFF2-40B4-BE49-F238E27FC236}">
                  <a16:creationId xmlns:a16="http://schemas.microsoft.com/office/drawing/2014/main" id="{09399397-4897-42BF-BDD7-BC7EFB7AC507}"/>
                </a:ext>
              </a:extLst>
            </p:cNvPr>
            <p:cNvPicPr>
              <a:picLocks noChangeAspect="1"/>
            </p:cNvPicPr>
            <p:nvPr/>
          </p:nvPicPr>
          <p:blipFill rotWithShape="1">
            <a:blip r:embed="rId4">
              <a:clrChange>
                <a:clrFrom>
                  <a:srgbClr val="F7F7F7"/>
                </a:clrFrom>
                <a:clrTo>
                  <a:srgbClr val="F7F7F7">
                    <a:alpha val="0"/>
                  </a:srgbClr>
                </a:clrTo>
              </a:clrChange>
              <a:extLst>
                <a:ext uri="{28A0092B-C50C-407E-A947-70E740481C1C}">
                  <a14:useLocalDpi xmlns:a14="http://schemas.microsoft.com/office/drawing/2010/main" val="0"/>
                </a:ext>
              </a:extLst>
            </a:blip>
            <a:srcRect/>
            <a:stretch/>
          </p:blipFill>
          <p:spPr>
            <a:xfrm>
              <a:off x="6000040" y="0"/>
              <a:ext cx="2064326" cy="697365"/>
            </a:xfrm>
            <a:prstGeom prst="rect">
              <a:avLst/>
            </a:prstGeom>
          </p:spPr>
        </p:pic>
        <p:sp>
          <p:nvSpPr>
            <p:cNvPr id="14" name="CuadroTexto 13">
              <a:extLst>
                <a:ext uri="{FF2B5EF4-FFF2-40B4-BE49-F238E27FC236}">
                  <a16:creationId xmlns:a16="http://schemas.microsoft.com/office/drawing/2014/main" id="{CB432E68-8115-4F2C-AAE2-5298EE0BA831}"/>
                </a:ext>
              </a:extLst>
            </p:cNvPr>
            <p:cNvSpPr txBox="1"/>
            <p:nvPr/>
          </p:nvSpPr>
          <p:spPr>
            <a:xfrm>
              <a:off x="8375458" y="61710"/>
              <a:ext cx="3528572" cy="830997"/>
            </a:xfrm>
            <a:prstGeom prst="rect">
              <a:avLst/>
            </a:prstGeom>
            <a:noFill/>
          </p:spPr>
          <p:txBody>
            <a:bodyPr wrap="square" rtlCol="0">
              <a:spAutoFit/>
            </a:bodyPr>
            <a:lstStyle/>
            <a:p>
              <a:pPr algn="just"/>
              <a:r>
                <a:rPr lang="pt-BR" sz="1600" dirty="0">
                  <a:solidFill>
                    <a:schemeClr val="bg1"/>
                  </a:solidFill>
                  <a:latin typeface="Montserrat" panose="02000505000000020004" pitchFamily="2" charset="0"/>
                </a:rPr>
                <a:t>VERACRUZANO REEF SYSTEM NATIONAL PARK
</a:t>
              </a:r>
              <a:endParaRPr lang="es-MX" sz="1600" dirty="0">
                <a:solidFill>
                  <a:schemeClr val="bg1"/>
                </a:solidFill>
                <a:latin typeface="Montserrat" panose="02000505000000020004" pitchFamily="2" charset="0"/>
              </a:endParaRPr>
            </a:p>
          </p:txBody>
        </p:sp>
      </p:grpSp>
      <p:sp>
        <p:nvSpPr>
          <p:cNvPr id="17" name="CuadroTexto 16">
            <a:extLst>
              <a:ext uri="{FF2B5EF4-FFF2-40B4-BE49-F238E27FC236}">
                <a16:creationId xmlns:a16="http://schemas.microsoft.com/office/drawing/2014/main" id="{3668217C-1131-4C51-80B6-8C68E41A0417}"/>
              </a:ext>
            </a:extLst>
          </p:cNvPr>
          <p:cNvSpPr txBox="1"/>
          <p:nvPr/>
        </p:nvSpPr>
        <p:spPr>
          <a:xfrm>
            <a:off x="6199199" y="807813"/>
            <a:ext cx="6078748" cy="461665"/>
          </a:xfrm>
          <a:prstGeom prst="rect">
            <a:avLst/>
          </a:prstGeom>
          <a:noFill/>
        </p:spPr>
        <p:txBody>
          <a:bodyPr wrap="square" rtlCol="0">
            <a:spAutoFit/>
          </a:bodyPr>
          <a:lstStyle/>
          <a:p>
            <a:pPr algn="ctr"/>
            <a:r>
              <a:rPr lang="de-DE" sz="1200" dirty="0">
                <a:solidFill>
                  <a:schemeClr val="bg1"/>
                </a:solidFill>
                <a:latin typeface="Montserrat" panose="02000505000000020004" pitchFamily="2" charset="0"/>
              </a:rPr>
              <a:t>Image 6: Veracruz Reef System National Park (PNSAV)
</a:t>
            </a:r>
            <a:endParaRPr lang="es-MX" sz="1200" dirty="0">
              <a:solidFill>
                <a:schemeClr val="bg1"/>
              </a:solidFill>
              <a:latin typeface="Montserrat" panose="02000505000000020004" pitchFamily="2" charset="0"/>
            </a:endParaRPr>
          </a:p>
        </p:txBody>
      </p:sp>
      <p:graphicFrame>
        <p:nvGraphicFramePr>
          <p:cNvPr id="2" name="Tabla 2">
            <a:extLst>
              <a:ext uri="{FF2B5EF4-FFF2-40B4-BE49-F238E27FC236}">
                <a16:creationId xmlns:a16="http://schemas.microsoft.com/office/drawing/2014/main" id="{98C64970-5BBF-44F3-B3A5-16BC44096F08}"/>
              </a:ext>
            </a:extLst>
          </p:cNvPr>
          <p:cNvGraphicFramePr>
            <a:graphicFrameLocks noGrp="1"/>
          </p:cNvGraphicFramePr>
          <p:nvPr>
            <p:extLst>
              <p:ext uri="{D42A27DB-BD31-4B8C-83A1-F6EECF244321}">
                <p14:modId xmlns:p14="http://schemas.microsoft.com/office/powerpoint/2010/main" val="2000543934"/>
              </p:ext>
            </p:extLst>
          </p:nvPr>
        </p:nvGraphicFramePr>
        <p:xfrm>
          <a:off x="5192395" y="1806473"/>
          <a:ext cx="3207568" cy="1554480"/>
        </p:xfrm>
        <a:graphic>
          <a:graphicData uri="http://schemas.openxmlformats.org/drawingml/2006/table">
            <a:tbl>
              <a:tblPr firstRow="1" bandRow="1">
                <a:tableStyleId>{21E4AEA4-8DFA-4A89-87EB-49C32662AFE0}</a:tableStyleId>
              </a:tblPr>
              <a:tblGrid>
                <a:gridCol w="1305839">
                  <a:extLst>
                    <a:ext uri="{9D8B030D-6E8A-4147-A177-3AD203B41FA5}">
                      <a16:colId xmlns:a16="http://schemas.microsoft.com/office/drawing/2014/main" val="3543186981"/>
                    </a:ext>
                  </a:extLst>
                </a:gridCol>
                <a:gridCol w="1901729">
                  <a:extLst>
                    <a:ext uri="{9D8B030D-6E8A-4147-A177-3AD203B41FA5}">
                      <a16:colId xmlns:a16="http://schemas.microsoft.com/office/drawing/2014/main" val="4243957741"/>
                    </a:ext>
                  </a:extLst>
                </a:gridCol>
              </a:tblGrid>
              <a:tr h="370840">
                <a:tc gridSpan="2">
                  <a:txBody>
                    <a:bodyPr/>
                    <a:lstStyle/>
                    <a:p>
                      <a:pPr algn="ctr"/>
                      <a:r>
                        <a:rPr lang="en-US" sz="1400" dirty="0"/>
                        <a:t>Coordinates Sinking Point (H1) proposed
</a:t>
                      </a:r>
                      <a:endParaRPr lang="es-MX" sz="1400" dirty="0">
                        <a:latin typeface="Montserrat" panose="02000505000000020004" pitchFamily="2" charset="0"/>
                      </a:endParaRPr>
                    </a:p>
                  </a:txBody>
                  <a:tcPr>
                    <a:solidFill>
                      <a:srgbClr val="FF0000"/>
                    </a:solidFill>
                  </a:tcPr>
                </a:tc>
                <a:tc hMerge="1">
                  <a:txBody>
                    <a:bodyPr/>
                    <a:lstStyle/>
                    <a:p>
                      <a:endParaRPr lang="es-MX" dirty="0">
                        <a:latin typeface="Montserrat" panose="02000505000000020004" pitchFamily="2" charset="0"/>
                      </a:endParaRPr>
                    </a:p>
                  </a:txBody>
                  <a:tcPr/>
                </a:tc>
                <a:extLst>
                  <a:ext uri="{0D108BD9-81ED-4DB2-BD59-A6C34878D82A}">
                    <a16:rowId xmlns:a16="http://schemas.microsoft.com/office/drawing/2014/main" val="2393655117"/>
                  </a:ext>
                </a:extLst>
              </a:tr>
              <a:tr h="370840">
                <a:tc>
                  <a:txBody>
                    <a:bodyPr/>
                    <a:lstStyle/>
                    <a:p>
                      <a:r>
                        <a:rPr lang="es-MX" sz="1400" b="1" dirty="0"/>
                        <a:t>LATITUDE
</a:t>
                      </a:r>
                      <a:endParaRPr lang="es-MX" sz="1400" b="1" dirty="0">
                        <a:latin typeface="Montserrat" panose="02000505000000020004" pitchFamily="2" charset="0"/>
                      </a:endParaRPr>
                    </a:p>
                  </a:txBody>
                  <a:tcPr/>
                </a:tc>
                <a:tc>
                  <a:txBody>
                    <a:bodyPr/>
                    <a:lstStyle/>
                    <a:p>
                      <a:r>
                        <a:rPr lang="es-MX" sz="1400" b="1" dirty="0"/>
                        <a:t> 19° 5'26.92"N</a:t>
                      </a:r>
                      <a:endParaRPr lang="es-MX" sz="1400" b="1" dirty="0">
                        <a:latin typeface="Montserrat" panose="02000505000000020004" pitchFamily="2" charset="0"/>
                      </a:endParaRPr>
                    </a:p>
                  </a:txBody>
                  <a:tcPr/>
                </a:tc>
                <a:extLst>
                  <a:ext uri="{0D108BD9-81ED-4DB2-BD59-A6C34878D82A}">
                    <a16:rowId xmlns:a16="http://schemas.microsoft.com/office/drawing/2014/main" val="3626297996"/>
                  </a:ext>
                </a:extLst>
              </a:tr>
              <a:tr h="370840">
                <a:tc>
                  <a:txBody>
                    <a:bodyPr/>
                    <a:lstStyle/>
                    <a:p>
                      <a:r>
                        <a:rPr lang="es-MX" sz="1400" b="1" dirty="0"/>
                        <a:t>LONGITUDE
</a:t>
                      </a:r>
                      <a:endParaRPr lang="es-MX" sz="1400" b="1" dirty="0">
                        <a:latin typeface="Montserrat" panose="02000505000000020004" pitchFamily="2" charset="0"/>
                      </a:endParaRPr>
                    </a:p>
                  </a:txBody>
                  <a:tcPr/>
                </a:tc>
                <a:tc>
                  <a:txBody>
                    <a:bodyPr/>
                    <a:lstStyle/>
                    <a:p>
                      <a:r>
                        <a:rPr lang="es-MX" sz="1400" b="1" dirty="0"/>
                        <a:t> 96° 3'13.59"O</a:t>
                      </a:r>
                      <a:endParaRPr lang="es-MX" sz="1400" b="1" dirty="0">
                        <a:latin typeface="Montserrat" panose="02000505000000020004" pitchFamily="2" charset="0"/>
                      </a:endParaRPr>
                    </a:p>
                  </a:txBody>
                  <a:tcPr/>
                </a:tc>
                <a:extLst>
                  <a:ext uri="{0D108BD9-81ED-4DB2-BD59-A6C34878D82A}">
                    <a16:rowId xmlns:a16="http://schemas.microsoft.com/office/drawing/2014/main" val="3160262984"/>
                  </a:ext>
                </a:extLst>
              </a:tr>
            </a:tbl>
          </a:graphicData>
        </a:graphic>
      </p:graphicFrame>
      <p:sp>
        <p:nvSpPr>
          <p:cNvPr id="15" name="TextBox 34">
            <a:extLst>
              <a:ext uri="{FF2B5EF4-FFF2-40B4-BE49-F238E27FC236}">
                <a16:creationId xmlns:a16="http://schemas.microsoft.com/office/drawing/2014/main" id="{75190BDF-8BBA-486E-B11D-3FE372EB7BFA}"/>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solidFill>
                  <a:schemeClr val="bg1"/>
                </a:solidFill>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361735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pic>
        <p:nvPicPr>
          <p:cNvPr id="15" name="Imagen 14" descr="Icono&#10;&#10;Descripción generada automáticamente">
            <a:extLst>
              <a:ext uri="{FF2B5EF4-FFF2-40B4-BE49-F238E27FC236}">
                <a16:creationId xmlns:a16="http://schemas.microsoft.com/office/drawing/2014/main" id="{56B2BA6E-926A-4404-860C-D64CA2FFD5E5}"/>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625" t="14972" r="25977" b="11023"/>
          <a:stretch/>
        </p:blipFill>
        <p:spPr>
          <a:xfrm>
            <a:off x="9097412" y="4803338"/>
            <a:ext cx="341813" cy="501927"/>
          </a:xfrm>
          <a:prstGeom prst="rect">
            <a:avLst/>
          </a:prstGeom>
        </p:spPr>
      </p:pic>
      <p:sp>
        <p:nvSpPr>
          <p:cNvPr id="16" name="CuadroTexto 15">
            <a:extLst>
              <a:ext uri="{FF2B5EF4-FFF2-40B4-BE49-F238E27FC236}">
                <a16:creationId xmlns:a16="http://schemas.microsoft.com/office/drawing/2014/main" id="{127E2C55-571C-4E46-B2CF-9F8D57D2BBBC}"/>
              </a:ext>
            </a:extLst>
          </p:cNvPr>
          <p:cNvSpPr txBox="1"/>
          <p:nvPr/>
        </p:nvSpPr>
        <p:spPr>
          <a:xfrm>
            <a:off x="3360477" y="739250"/>
            <a:ext cx="6078748" cy="461665"/>
          </a:xfrm>
          <a:prstGeom prst="rect">
            <a:avLst/>
          </a:prstGeom>
          <a:noFill/>
        </p:spPr>
        <p:txBody>
          <a:bodyPr wrap="square" rtlCol="0">
            <a:spAutoFit/>
          </a:bodyPr>
          <a:lstStyle/>
          <a:p>
            <a:pPr algn="ctr"/>
            <a:r>
              <a:rPr lang="en-US" sz="1200" b="1">
                <a:latin typeface="Montserrat" panose="02000505000000020004" pitchFamily="2" charset="0"/>
              </a:rPr>
              <a:t>Image 7: Proposed sinking point.
</a:t>
            </a:r>
            <a:endParaRPr lang="es-MX" sz="1200" b="1" dirty="0">
              <a:latin typeface="Montserrat" panose="02000505000000020004" pitchFamily="2" charset="0"/>
            </a:endParaRPr>
          </a:p>
        </p:txBody>
      </p:sp>
      <p:graphicFrame>
        <p:nvGraphicFramePr>
          <p:cNvPr id="4" name="Tabla 2">
            <a:extLst>
              <a:ext uri="{FF2B5EF4-FFF2-40B4-BE49-F238E27FC236}">
                <a16:creationId xmlns:a16="http://schemas.microsoft.com/office/drawing/2014/main" id="{ACCB57C4-CB69-43F4-B54C-C99624CDACD0}"/>
              </a:ext>
            </a:extLst>
          </p:cNvPr>
          <p:cNvGraphicFramePr>
            <a:graphicFrameLocks noGrp="1"/>
          </p:cNvGraphicFramePr>
          <p:nvPr>
            <p:extLst>
              <p:ext uri="{D42A27DB-BD31-4B8C-83A1-F6EECF244321}">
                <p14:modId xmlns:p14="http://schemas.microsoft.com/office/powerpoint/2010/main" val="1597922836"/>
              </p:ext>
            </p:extLst>
          </p:nvPr>
        </p:nvGraphicFramePr>
        <p:xfrm>
          <a:off x="163608" y="5305265"/>
          <a:ext cx="3933607" cy="1280160"/>
        </p:xfrm>
        <a:graphic>
          <a:graphicData uri="http://schemas.openxmlformats.org/drawingml/2006/table">
            <a:tbl>
              <a:tblPr firstRow="1" bandRow="1">
                <a:tableStyleId>{21E4AEA4-8DFA-4A89-87EB-49C32662AFE0}</a:tableStyleId>
              </a:tblPr>
              <a:tblGrid>
                <a:gridCol w="1601418">
                  <a:extLst>
                    <a:ext uri="{9D8B030D-6E8A-4147-A177-3AD203B41FA5}">
                      <a16:colId xmlns:a16="http://schemas.microsoft.com/office/drawing/2014/main" val="3543186981"/>
                    </a:ext>
                  </a:extLst>
                </a:gridCol>
                <a:gridCol w="2332189">
                  <a:extLst>
                    <a:ext uri="{9D8B030D-6E8A-4147-A177-3AD203B41FA5}">
                      <a16:colId xmlns:a16="http://schemas.microsoft.com/office/drawing/2014/main" val="4243957741"/>
                    </a:ext>
                  </a:extLst>
                </a:gridCol>
              </a:tblGrid>
              <a:tr h="370840">
                <a:tc gridSpan="2">
                  <a:txBody>
                    <a:bodyPr/>
                    <a:lstStyle/>
                    <a:p>
                      <a:pPr algn="ctr"/>
                      <a:r>
                        <a:rPr lang="en-US" sz="1100" dirty="0"/>
                        <a:t>Coordinates Sinking Point (H1) proposed
</a:t>
                      </a:r>
                      <a:endParaRPr lang="es-MX" sz="1100" dirty="0">
                        <a:latin typeface="Montserrat" panose="02000505000000020004" pitchFamily="2" charset="0"/>
                      </a:endParaRPr>
                    </a:p>
                  </a:txBody>
                  <a:tcPr>
                    <a:solidFill>
                      <a:srgbClr val="FF0000"/>
                    </a:solidFill>
                  </a:tcPr>
                </a:tc>
                <a:tc hMerge="1">
                  <a:txBody>
                    <a:bodyPr/>
                    <a:lstStyle/>
                    <a:p>
                      <a:endParaRPr lang="es-MX" dirty="0">
                        <a:latin typeface="Montserrat" panose="02000505000000020004" pitchFamily="2" charset="0"/>
                      </a:endParaRPr>
                    </a:p>
                  </a:txBody>
                  <a:tcPr/>
                </a:tc>
                <a:extLst>
                  <a:ext uri="{0D108BD9-81ED-4DB2-BD59-A6C34878D82A}">
                    <a16:rowId xmlns:a16="http://schemas.microsoft.com/office/drawing/2014/main" val="2393655117"/>
                  </a:ext>
                </a:extLst>
              </a:tr>
              <a:tr h="370840">
                <a:tc>
                  <a:txBody>
                    <a:bodyPr/>
                    <a:lstStyle/>
                    <a:p>
                      <a:r>
                        <a:rPr lang="es-MX" sz="1100" b="1" dirty="0"/>
                        <a:t>LATITUDE
</a:t>
                      </a:r>
                      <a:endParaRPr lang="es-MX" sz="1100" b="1" dirty="0">
                        <a:latin typeface="Montserrat" panose="02000505000000020004" pitchFamily="2" charset="0"/>
                      </a:endParaRPr>
                    </a:p>
                  </a:txBody>
                  <a:tcPr/>
                </a:tc>
                <a:tc>
                  <a:txBody>
                    <a:bodyPr/>
                    <a:lstStyle/>
                    <a:p>
                      <a:r>
                        <a:rPr lang="es-MX" sz="1100" b="1" dirty="0"/>
                        <a:t> 19° 5'26.92"N</a:t>
                      </a:r>
                      <a:endParaRPr lang="es-MX" sz="1100" b="1" dirty="0">
                        <a:latin typeface="Montserrat" panose="02000505000000020004" pitchFamily="2" charset="0"/>
                      </a:endParaRPr>
                    </a:p>
                  </a:txBody>
                  <a:tcPr/>
                </a:tc>
                <a:extLst>
                  <a:ext uri="{0D108BD9-81ED-4DB2-BD59-A6C34878D82A}">
                    <a16:rowId xmlns:a16="http://schemas.microsoft.com/office/drawing/2014/main" val="3626297996"/>
                  </a:ext>
                </a:extLst>
              </a:tr>
              <a:tr h="370840">
                <a:tc>
                  <a:txBody>
                    <a:bodyPr/>
                    <a:lstStyle/>
                    <a:p>
                      <a:r>
                        <a:rPr lang="es-MX" sz="1100" b="1" dirty="0"/>
                        <a:t>LONGITUDE
</a:t>
                      </a:r>
                      <a:endParaRPr lang="es-MX" sz="1100" b="1" dirty="0">
                        <a:latin typeface="Montserrat" panose="02000505000000020004" pitchFamily="2" charset="0"/>
                      </a:endParaRPr>
                    </a:p>
                  </a:txBody>
                  <a:tcPr/>
                </a:tc>
                <a:tc>
                  <a:txBody>
                    <a:bodyPr/>
                    <a:lstStyle/>
                    <a:p>
                      <a:r>
                        <a:rPr lang="es-MX" sz="1100" b="1" dirty="0"/>
                        <a:t> 96° 3'13.59"O</a:t>
                      </a:r>
                      <a:endParaRPr lang="es-MX" sz="1100" b="1" dirty="0">
                        <a:latin typeface="Montserrat" panose="02000505000000020004" pitchFamily="2" charset="0"/>
                      </a:endParaRPr>
                    </a:p>
                  </a:txBody>
                  <a:tcPr/>
                </a:tc>
                <a:extLst>
                  <a:ext uri="{0D108BD9-81ED-4DB2-BD59-A6C34878D82A}">
                    <a16:rowId xmlns:a16="http://schemas.microsoft.com/office/drawing/2014/main" val="3160262984"/>
                  </a:ext>
                </a:extLst>
              </a:tr>
            </a:tbl>
          </a:graphicData>
        </a:graphic>
      </p:graphicFrame>
      <p:sp>
        <p:nvSpPr>
          <p:cNvPr id="5" name="Rectángulo 4">
            <a:extLst>
              <a:ext uri="{FF2B5EF4-FFF2-40B4-BE49-F238E27FC236}">
                <a16:creationId xmlns:a16="http://schemas.microsoft.com/office/drawing/2014/main" id="{6ADEBEAE-0676-4D90-912C-1C1A8E762E43}"/>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Marcador de contenido 1">
            <a:extLst>
              <a:ext uri="{FF2B5EF4-FFF2-40B4-BE49-F238E27FC236}">
                <a16:creationId xmlns:a16="http://schemas.microsoft.com/office/drawing/2014/main" id="{476C34C2-1989-4B1B-9C1D-66ADAA3A510A}"/>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7" name="TextBox 34">
            <a:extLst>
              <a:ext uri="{FF2B5EF4-FFF2-40B4-BE49-F238E27FC236}">
                <a16:creationId xmlns:a16="http://schemas.microsoft.com/office/drawing/2014/main" id="{F1D95C6D-F218-4BFB-BC55-EE5DD534B97E}"/>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20587196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ángulo 32">
            <a:extLst>
              <a:ext uri="{FF2B5EF4-FFF2-40B4-BE49-F238E27FC236}">
                <a16:creationId xmlns:a16="http://schemas.microsoft.com/office/drawing/2014/main" id="{AF2BABE9-16DC-4715-BE95-ACD23E45437F}"/>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Marcador de contenido 1">
            <a:extLst>
              <a:ext uri="{FF2B5EF4-FFF2-40B4-BE49-F238E27FC236}">
                <a16:creationId xmlns:a16="http://schemas.microsoft.com/office/drawing/2014/main" id="{200519CC-1A85-4C8F-BFBA-D76315994B4C}"/>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48" name="Rectángulo 47">
            <a:extLst>
              <a:ext uri="{FF2B5EF4-FFF2-40B4-BE49-F238E27FC236}">
                <a16:creationId xmlns:a16="http://schemas.microsoft.com/office/drawing/2014/main" id="{9F16D006-9369-4285-A8A1-530B1D41EB51}"/>
              </a:ext>
            </a:extLst>
          </p:cNvPr>
          <p:cNvSpPr/>
          <p:nvPr/>
        </p:nvSpPr>
        <p:spPr>
          <a:xfrm>
            <a:off x="1" y="808777"/>
            <a:ext cx="12192000" cy="5592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2" name="Grupo 1">
            <a:extLst>
              <a:ext uri="{FF2B5EF4-FFF2-40B4-BE49-F238E27FC236}">
                <a16:creationId xmlns:a16="http://schemas.microsoft.com/office/drawing/2014/main" id="{24B11EF2-3213-4DDA-B6A8-A87C06A8814F}"/>
              </a:ext>
            </a:extLst>
          </p:cNvPr>
          <p:cNvGrpSpPr/>
          <p:nvPr/>
        </p:nvGrpSpPr>
        <p:grpSpPr>
          <a:xfrm>
            <a:off x="1524000" y="1280447"/>
            <a:ext cx="9144000" cy="4901653"/>
            <a:chOff x="1524000" y="927700"/>
            <a:chExt cx="9144000" cy="4901653"/>
          </a:xfrm>
        </p:grpSpPr>
        <p:pic>
          <p:nvPicPr>
            <p:cNvPr id="4" name="Imagen 3" descr="Imagen que contiene luz, tabla, abrir, computadora&#10;&#10;Descripción generada automáticamente">
              <a:extLst>
                <a:ext uri="{FF2B5EF4-FFF2-40B4-BE49-F238E27FC236}">
                  <a16:creationId xmlns:a16="http://schemas.microsoft.com/office/drawing/2014/main" id="{FE2ACECD-6B5E-4FBE-9E20-AB1A6F2912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051613"/>
              <a:ext cx="9144000" cy="4777740"/>
            </a:xfrm>
            <a:prstGeom prst="rect">
              <a:avLst/>
            </a:prstGeom>
          </p:spPr>
        </p:pic>
        <p:cxnSp>
          <p:nvCxnSpPr>
            <p:cNvPr id="131" name="Conector recto de flecha 130">
              <a:extLst>
                <a:ext uri="{FF2B5EF4-FFF2-40B4-BE49-F238E27FC236}">
                  <a16:creationId xmlns:a16="http://schemas.microsoft.com/office/drawing/2014/main" id="{8CFE8BFD-B279-41CF-B303-4A56811814EC}"/>
                </a:ext>
              </a:extLst>
            </p:cNvPr>
            <p:cNvCxnSpPr>
              <a:cxnSpLocks/>
            </p:cNvCxnSpPr>
            <p:nvPr/>
          </p:nvCxnSpPr>
          <p:spPr>
            <a:xfrm flipV="1">
              <a:off x="8832304" y="927700"/>
              <a:ext cx="0" cy="917125"/>
            </a:xfrm>
            <a:prstGeom prst="straightConnector1">
              <a:avLst/>
            </a:prstGeom>
            <a:ln w="28575">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8" name="CuadroTexto 7">
            <a:extLst>
              <a:ext uri="{FF2B5EF4-FFF2-40B4-BE49-F238E27FC236}">
                <a16:creationId xmlns:a16="http://schemas.microsoft.com/office/drawing/2014/main" id="{CD391652-D1E4-42DE-B3F6-3221C06AE10A}"/>
              </a:ext>
            </a:extLst>
          </p:cNvPr>
          <p:cNvSpPr txBox="1"/>
          <p:nvPr/>
        </p:nvSpPr>
        <p:spPr>
          <a:xfrm>
            <a:off x="2855640" y="1130265"/>
            <a:ext cx="6480720" cy="276999"/>
          </a:xfrm>
          <a:prstGeom prst="rect">
            <a:avLst/>
          </a:prstGeom>
          <a:noFill/>
        </p:spPr>
        <p:txBody>
          <a:bodyPr wrap="square" rtlCol="0">
            <a:spAutoFit/>
          </a:bodyPr>
          <a:lstStyle/>
          <a:p>
            <a:pPr algn="ctr"/>
            <a:r>
              <a:rPr lang="en-US" sz="1200" b="1" dirty="0">
                <a:latin typeface="Montserrat" panose="00000500000000000000" pitchFamily="2" charset="0"/>
              </a:rPr>
              <a:t>Image 8: Internal diving and escape routes</a:t>
            </a:r>
            <a:r>
              <a:rPr lang="es-MX" sz="1200" b="1" dirty="0">
                <a:latin typeface="Montserrat" panose="00000500000000000000" pitchFamily="2" charset="0"/>
              </a:rPr>
              <a:t>.</a:t>
            </a:r>
          </a:p>
        </p:txBody>
      </p:sp>
      <p:grpSp>
        <p:nvGrpSpPr>
          <p:cNvPr id="95" name="Grupo 94">
            <a:extLst>
              <a:ext uri="{FF2B5EF4-FFF2-40B4-BE49-F238E27FC236}">
                <a16:creationId xmlns:a16="http://schemas.microsoft.com/office/drawing/2014/main" id="{9707E6C4-560D-49FE-AE9E-D63215C81A28}"/>
              </a:ext>
            </a:extLst>
          </p:cNvPr>
          <p:cNvGrpSpPr/>
          <p:nvPr/>
        </p:nvGrpSpPr>
        <p:grpSpPr>
          <a:xfrm>
            <a:off x="9333234" y="3933056"/>
            <a:ext cx="2711183" cy="2514839"/>
            <a:chOff x="8790255" y="3759221"/>
            <a:chExt cx="2711183" cy="2369284"/>
          </a:xfrm>
        </p:grpSpPr>
        <p:sp>
          <p:nvSpPr>
            <p:cNvPr id="96" name="Rectángulo 95">
              <a:extLst>
                <a:ext uri="{FF2B5EF4-FFF2-40B4-BE49-F238E27FC236}">
                  <a16:creationId xmlns:a16="http://schemas.microsoft.com/office/drawing/2014/main" id="{964AF9A5-BEA0-402F-8CA8-51D38FAA65E7}"/>
                </a:ext>
              </a:extLst>
            </p:cNvPr>
            <p:cNvSpPr/>
            <p:nvPr/>
          </p:nvSpPr>
          <p:spPr>
            <a:xfrm>
              <a:off x="8790255" y="3759221"/>
              <a:ext cx="2711183" cy="2357538"/>
            </a:xfrm>
            <a:prstGeom prst="rect">
              <a:avLst/>
            </a:prstGeom>
            <a:solidFill>
              <a:schemeClr val="accent1">
                <a:alpha val="5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97" name="Conector recto de flecha 96">
              <a:extLst>
                <a:ext uri="{FF2B5EF4-FFF2-40B4-BE49-F238E27FC236}">
                  <a16:creationId xmlns:a16="http://schemas.microsoft.com/office/drawing/2014/main" id="{41B946B8-804C-4701-9E9D-DC9CB6033EC6}"/>
                </a:ext>
              </a:extLst>
            </p:cNvPr>
            <p:cNvCxnSpPr>
              <a:cxnSpLocks/>
            </p:cNvCxnSpPr>
            <p:nvPr/>
          </p:nvCxnSpPr>
          <p:spPr>
            <a:xfrm>
              <a:off x="8890184" y="4236733"/>
              <a:ext cx="467836" cy="5546"/>
            </a:xfrm>
            <a:prstGeom prst="straightConnector1">
              <a:avLst/>
            </a:prstGeom>
            <a:ln w="38100">
              <a:solidFill>
                <a:srgbClr val="FFC0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8" name="83 CuadroTexto">
              <a:extLst>
                <a:ext uri="{FF2B5EF4-FFF2-40B4-BE49-F238E27FC236}">
                  <a16:creationId xmlns:a16="http://schemas.microsoft.com/office/drawing/2014/main" id="{C0C70293-589A-4E88-B6B4-8B96B654CD94}"/>
                </a:ext>
              </a:extLst>
            </p:cNvPr>
            <p:cNvSpPr txBox="1"/>
            <p:nvPr/>
          </p:nvSpPr>
          <p:spPr>
            <a:xfrm>
              <a:off x="9289759" y="4011776"/>
              <a:ext cx="2055967" cy="2116729"/>
            </a:xfrm>
            <a:prstGeom prst="rect">
              <a:avLst/>
            </a:prstGeom>
            <a:noFill/>
          </p:spPr>
          <p:txBody>
            <a:bodyPr wrap="square" rtlCol="0">
              <a:spAutoFit/>
            </a:bodyPr>
            <a:lstStyle/>
            <a:p>
              <a:r>
                <a:rPr lang="es-MX" sz="1400" b="1" dirty="0" err="1">
                  <a:latin typeface="Montserrat" panose="00000500000000000000" pitchFamily="2" charset="0"/>
                  <a:cs typeface="Arial" pitchFamily="34" charset="0"/>
                </a:rPr>
                <a:t>Internal</a:t>
              </a:r>
              <a:r>
                <a:rPr lang="es-MX" sz="1400" b="1" dirty="0">
                  <a:latin typeface="Montserrat" panose="00000500000000000000" pitchFamily="2" charset="0"/>
                  <a:cs typeface="Arial" pitchFamily="34" charset="0"/>
                </a:rPr>
                <a:t> </a:t>
              </a:r>
              <a:r>
                <a:rPr lang="es-MX" sz="1400" b="1" dirty="0" err="1">
                  <a:latin typeface="Montserrat" panose="00000500000000000000" pitchFamily="2" charset="0"/>
                  <a:cs typeface="Arial" pitchFamily="34" charset="0"/>
                </a:rPr>
                <a:t>diving</a:t>
              </a:r>
              <a:r>
                <a:rPr lang="es-MX" sz="1400" b="1" dirty="0">
                  <a:latin typeface="Montserrat" panose="00000500000000000000" pitchFamily="2" charset="0"/>
                  <a:cs typeface="Arial" pitchFamily="34" charset="0"/>
                </a:rPr>
                <a:t> </a:t>
              </a:r>
              <a:r>
                <a:rPr lang="es-MX" sz="1400" b="1" dirty="0" err="1">
                  <a:latin typeface="Montserrat" panose="00000500000000000000" pitchFamily="2" charset="0"/>
                  <a:cs typeface="Arial" pitchFamily="34" charset="0"/>
                </a:rPr>
                <a:t>route</a:t>
              </a:r>
              <a:r>
                <a:rPr lang="es-MX" sz="1400" b="1" dirty="0">
                  <a:latin typeface="Montserrat" panose="00000500000000000000" pitchFamily="2" charset="0"/>
                  <a:cs typeface="Arial" pitchFamily="34" charset="0"/>
                </a:rPr>
                <a:t>
</a:t>
              </a:r>
            </a:p>
            <a:p>
              <a:r>
                <a:rPr lang="es-MX" sz="1400" b="1" dirty="0">
                  <a:latin typeface="Montserrat" panose="00000500000000000000" pitchFamily="2" charset="0"/>
                  <a:cs typeface="Arial" pitchFamily="34" charset="0"/>
                </a:rPr>
                <a:t>Escape </a:t>
              </a:r>
              <a:r>
                <a:rPr lang="es-MX" sz="1400" b="1" dirty="0" err="1">
                  <a:latin typeface="Montserrat" panose="00000500000000000000" pitchFamily="2" charset="0"/>
                  <a:cs typeface="Arial" pitchFamily="34" charset="0"/>
                </a:rPr>
                <a:t>routes</a:t>
              </a:r>
              <a:r>
                <a:rPr lang="es-MX" sz="1400" b="1" dirty="0">
                  <a:latin typeface="Montserrat" panose="00000500000000000000" pitchFamily="2" charset="0"/>
                  <a:cs typeface="Arial" pitchFamily="34" charset="0"/>
                </a:rPr>
                <a:t>
</a:t>
              </a:r>
            </a:p>
            <a:p>
              <a:r>
                <a:rPr lang="es-MX" sz="1400" b="1" dirty="0">
                  <a:latin typeface="Montserrat" panose="00000500000000000000" pitchFamily="2" charset="0"/>
                  <a:cs typeface="Arial" pitchFamily="34" charset="0"/>
                </a:rPr>
                <a:t>Escape </a:t>
              </a:r>
              <a:r>
                <a:rPr lang="es-MX" sz="1400" b="1" dirty="0" err="1">
                  <a:latin typeface="Montserrat" panose="00000500000000000000" pitchFamily="2" charset="0"/>
                  <a:cs typeface="Arial" pitchFamily="34" charset="0"/>
                </a:rPr>
                <a:t>routes</a:t>
              </a:r>
              <a:r>
                <a:rPr lang="es-MX" sz="1400" b="1" dirty="0">
                  <a:latin typeface="Montserrat" panose="00000500000000000000" pitchFamily="2" charset="0"/>
                  <a:cs typeface="Arial" pitchFamily="34" charset="0"/>
                </a:rPr>
                <a:t> (16)
</a:t>
              </a:r>
              <a:r>
                <a:rPr lang="en-US" sz="1400" b="1" dirty="0">
                  <a:latin typeface="Montserrat" panose="00000500000000000000" pitchFamily="2" charset="0"/>
                  <a:cs typeface="Arial" pitchFamily="34" charset="0"/>
                </a:rPr>
                <a:t>
Cuts in transverse bulkheads (16)
</a:t>
              </a:r>
              <a:endParaRPr lang="es-MX" sz="1400" b="1" dirty="0">
                <a:latin typeface="Montserrat" panose="00000500000000000000" pitchFamily="2" charset="0"/>
                <a:cs typeface="Arial" pitchFamily="34" charset="0"/>
              </a:endParaRPr>
            </a:p>
          </p:txBody>
        </p:sp>
        <p:sp>
          <p:nvSpPr>
            <p:cNvPr id="99" name="83 CuadroTexto">
              <a:extLst>
                <a:ext uri="{FF2B5EF4-FFF2-40B4-BE49-F238E27FC236}">
                  <a16:creationId xmlns:a16="http://schemas.microsoft.com/office/drawing/2014/main" id="{4F946786-BDF3-4D86-B372-6074CB9484FB}"/>
                </a:ext>
              </a:extLst>
            </p:cNvPr>
            <p:cNvSpPr txBox="1"/>
            <p:nvPr/>
          </p:nvSpPr>
          <p:spPr>
            <a:xfrm>
              <a:off x="8790256" y="3759221"/>
              <a:ext cx="2698072" cy="307777"/>
            </a:xfrm>
            <a:prstGeom prst="rect">
              <a:avLst/>
            </a:prstGeom>
            <a:noFill/>
          </p:spPr>
          <p:txBody>
            <a:bodyPr wrap="square" rtlCol="0">
              <a:spAutoFit/>
            </a:bodyPr>
            <a:lstStyle/>
            <a:p>
              <a:pPr algn="ctr"/>
              <a:r>
                <a:rPr lang="es-MX" sz="1400" b="1" u="sng" dirty="0">
                  <a:latin typeface="Montserrat" panose="00000500000000000000" pitchFamily="2" charset="0"/>
                  <a:cs typeface="Arial" pitchFamily="34" charset="0"/>
                </a:rPr>
                <a:t>SIMBOLOGÍA</a:t>
              </a:r>
            </a:p>
          </p:txBody>
        </p:sp>
        <p:sp>
          <p:nvSpPr>
            <p:cNvPr id="100" name="67 Rectángulo">
              <a:extLst>
                <a:ext uri="{FF2B5EF4-FFF2-40B4-BE49-F238E27FC236}">
                  <a16:creationId xmlns:a16="http://schemas.microsoft.com/office/drawing/2014/main" id="{7572C73E-614E-4221-A33A-AB53145A47AF}"/>
                </a:ext>
              </a:extLst>
            </p:cNvPr>
            <p:cNvSpPr/>
            <p:nvPr/>
          </p:nvSpPr>
          <p:spPr>
            <a:xfrm rot="10800000">
              <a:off x="8980659" y="5009874"/>
              <a:ext cx="249863" cy="250572"/>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MX"/>
            </a:p>
          </p:txBody>
        </p:sp>
        <p:sp>
          <p:nvSpPr>
            <p:cNvPr id="101" name="67 Rectángulo">
              <a:extLst>
                <a:ext uri="{FF2B5EF4-FFF2-40B4-BE49-F238E27FC236}">
                  <a16:creationId xmlns:a16="http://schemas.microsoft.com/office/drawing/2014/main" id="{ACDC075A-DD64-484D-8045-A927C84A4DA9}"/>
                </a:ext>
              </a:extLst>
            </p:cNvPr>
            <p:cNvSpPr/>
            <p:nvPr/>
          </p:nvSpPr>
          <p:spPr>
            <a:xfrm rot="10800000">
              <a:off x="8977153" y="5650276"/>
              <a:ext cx="249863" cy="250572"/>
            </a:xfrm>
            <a:prstGeom prst="rect">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cxnSp>
          <p:nvCxnSpPr>
            <p:cNvPr id="102" name="Conector recto de flecha 101">
              <a:extLst>
                <a:ext uri="{FF2B5EF4-FFF2-40B4-BE49-F238E27FC236}">
                  <a16:creationId xmlns:a16="http://schemas.microsoft.com/office/drawing/2014/main" id="{C6D7C013-5389-43DB-B39F-68C47F42958C}"/>
                </a:ext>
              </a:extLst>
            </p:cNvPr>
            <p:cNvCxnSpPr>
              <a:cxnSpLocks/>
            </p:cNvCxnSpPr>
            <p:nvPr/>
          </p:nvCxnSpPr>
          <p:spPr>
            <a:xfrm>
              <a:off x="8892562" y="4774900"/>
              <a:ext cx="467836" cy="5546"/>
            </a:xfrm>
            <a:prstGeom prst="straightConnector1">
              <a:avLst/>
            </a:prstGeom>
            <a:ln w="38100">
              <a:solidFill>
                <a:srgbClr val="FF0000"/>
              </a:solidFill>
              <a:prstDash val="sysDot"/>
              <a:tailEnd type="triangle"/>
            </a:ln>
          </p:spPr>
          <p:style>
            <a:lnRef idx="1">
              <a:schemeClr val="accent1"/>
            </a:lnRef>
            <a:fillRef idx="0">
              <a:schemeClr val="accent1"/>
            </a:fillRef>
            <a:effectRef idx="0">
              <a:schemeClr val="accent1"/>
            </a:effectRef>
            <a:fontRef idx="minor">
              <a:schemeClr val="tx1"/>
            </a:fontRef>
          </p:style>
        </p:cxnSp>
      </p:grpSp>
      <p:sp>
        <p:nvSpPr>
          <p:cNvPr id="6" name="CuadroTexto 5">
            <a:extLst>
              <a:ext uri="{FF2B5EF4-FFF2-40B4-BE49-F238E27FC236}">
                <a16:creationId xmlns:a16="http://schemas.microsoft.com/office/drawing/2014/main" id="{43289A33-858B-47E4-8D56-0DAC90EAAC3A}"/>
              </a:ext>
            </a:extLst>
          </p:cNvPr>
          <p:cNvSpPr txBox="1"/>
          <p:nvPr/>
        </p:nvSpPr>
        <p:spPr>
          <a:xfrm>
            <a:off x="1694360" y="2824199"/>
            <a:ext cx="1939552" cy="496035"/>
          </a:xfrm>
          <a:prstGeom prst="rect">
            <a:avLst/>
          </a:prstGeom>
          <a:solidFill>
            <a:srgbClr val="FF0000"/>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defPPr>
              <a:defRPr lang="es-MX"/>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MX" sz="1000" b="1" dirty="0">
                <a:latin typeface="Montserrat" panose="00000500000000000000" pitchFamily="2" charset="0"/>
              </a:rPr>
              <a:t>MAIN ACCESS
</a:t>
            </a:r>
          </a:p>
        </p:txBody>
      </p:sp>
      <p:sp>
        <p:nvSpPr>
          <p:cNvPr id="105" name="83 CuadroTexto">
            <a:extLst>
              <a:ext uri="{FF2B5EF4-FFF2-40B4-BE49-F238E27FC236}">
                <a16:creationId xmlns:a16="http://schemas.microsoft.com/office/drawing/2014/main" id="{0AA08AF8-5748-4DE4-8EE2-A6FC7EB04BC0}"/>
              </a:ext>
            </a:extLst>
          </p:cNvPr>
          <p:cNvSpPr txBox="1"/>
          <p:nvPr/>
        </p:nvSpPr>
        <p:spPr>
          <a:xfrm>
            <a:off x="1621064" y="4186826"/>
            <a:ext cx="971771" cy="230832"/>
          </a:xfrm>
          <a:prstGeom prst="rect">
            <a:avLst/>
          </a:prstGeom>
          <a:noFill/>
        </p:spPr>
        <p:txBody>
          <a:bodyPr wrap="square" rtlCol="0">
            <a:spAutoFit/>
          </a:bodyPr>
          <a:lstStyle/>
          <a:p>
            <a:r>
              <a:rPr lang="es-MX" sz="900" b="1" dirty="0">
                <a:latin typeface="Montserrat" panose="00000500000000000000" pitchFamily="2" charset="0"/>
                <a:cs typeface="Arial" pitchFamily="34" charset="0"/>
              </a:rPr>
              <a:t>BEGINNING</a:t>
            </a:r>
          </a:p>
        </p:txBody>
      </p:sp>
      <p:cxnSp>
        <p:nvCxnSpPr>
          <p:cNvPr id="109" name="Conector recto de flecha 108">
            <a:extLst>
              <a:ext uri="{FF2B5EF4-FFF2-40B4-BE49-F238E27FC236}">
                <a16:creationId xmlns:a16="http://schemas.microsoft.com/office/drawing/2014/main" id="{0CF6CA20-3AD6-4CFE-9457-112A72BE77FE}"/>
              </a:ext>
            </a:extLst>
          </p:cNvPr>
          <p:cNvCxnSpPr>
            <a:cxnSpLocks/>
            <a:stCxn id="6" idx="2"/>
          </p:cNvCxnSpPr>
          <p:nvPr/>
        </p:nvCxnSpPr>
        <p:spPr>
          <a:xfrm>
            <a:off x="2664137" y="3320233"/>
            <a:ext cx="104835" cy="1656184"/>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sp>
        <p:nvSpPr>
          <p:cNvPr id="114" name="CuadroTexto 113">
            <a:extLst>
              <a:ext uri="{FF2B5EF4-FFF2-40B4-BE49-F238E27FC236}">
                <a16:creationId xmlns:a16="http://schemas.microsoft.com/office/drawing/2014/main" id="{9C9CA47E-9E3E-43B0-9F56-13CA6FE62EA7}"/>
              </a:ext>
            </a:extLst>
          </p:cNvPr>
          <p:cNvSpPr txBox="1"/>
          <p:nvPr/>
        </p:nvSpPr>
        <p:spPr>
          <a:xfrm>
            <a:off x="2279576" y="5892855"/>
            <a:ext cx="4318534" cy="430887"/>
          </a:xfrm>
          <a:prstGeom prst="rect">
            <a:avLst/>
          </a:prstGeom>
          <a:noFill/>
        </p:spPr>
        <p:txBody>
          <a:bodyPr wrap="square" rtlCol="0">
            <a:spAutoFit/>
          </a:bodyPr>
          <a:lstStyle/>
          <a:p>
            <a:r>
              <a:rPr lang="en-US" sz="1100" dirty="0">
                <a:latin typeface="Montserrat" panose="00000500000000000000" pitchFamily="2" charset="0"/>
              </a:rPr>
              <a:t>Source: RN-4. EMR. S-4.- Logistics Section (15-Oct-20).
</a:t>
            </a:r>
            <a:endParaRPr lang="es-MX" sz="1100" dirty="0">
              <a:latin typeface="Montserrat" panose="00000500000000000000" pitchFamily="2" charset="0"/>
            </a:endParaRPr>
          </a:p>
        </p:txBody>
      </p:sp>
      <p:sp>
        <p:nvSpPr>
          <p:cNvPr id="134" name="83 CuadroTexto">
            <a:extLst>
              <a:ext uri="{FF2B5EF4-FFF2-40B4-BE49-F238E27FC236}">
                <a16:creationId xmlns:a16="http://schemas.microsoft.com/office/drawing/2014/main" id="{8ED7BFD0-3C09-414F-9606-8745C127273C}"/>
              </a:ext>
            </a:extLst>
          </p:cNvPr>
          <p:cNvSpPr txBox="1"/>
          <p:nvPr/>
        </p:nvSpPr>
        <p:spPr>
          <a:xfrm>
            <a:off x="9192359" y="1132536"/>
            <a:ext cx="1171272" cy="369332"/>
          </a:xfrm>
          <a:prstGeom prst="rect">
            <a:avLst/>
          </a:prstGeom>
          <a:noFill/>
        </p:spPr>
        <p:txBody>
          <a:bodyPr wrap="square" rtlCol="0">
            <a:spAutoFit/>
          </a:bodyPr>
          <a:lstStyle/>
          <a:p>
            <a:r>
              <a:rPr lang="es-MX" sz="900" b="1" dirty="0">
                <a:latin typeface="Montserrat" panose="00000500000000000000" pitchFamily="2" charset="0"/>
                <a:cs typeface="Arial" pitchFamily="34" charset="0"/>
              </a:rPr>
              <a:t>MAIN DECK
</a:t>
            </a:r>
          </a:p>
        </p:txBody>
      </p:sp>
      <p:cxnSp>
        <p:nvCxnSpPr>
          <p:cNvPr id="136" name="Conector recto de flecha 135">
            <a:extLst>
              <a:ext uri="{FF2B5EF4-FFF2-40B4-BE49-F238E27FC236}">
                <a16:creationId xmlns:a16="http://schemas.microsoft.com/office/drawing/2014/main" id="{450EE696-3C96-44EE-9C8A-598D4B27C401}"/>
              </a:ext>
            </a:extLst>
          </p:cNvPr>
          <p:cNvCxnSpPr>
            <a:cxnSpLocks/>
            <a:stCxn id="134" idx="2"/>
          </p:cNvCxnSpPr>
          <p:nvPr/>
        </p:nvCxnSpPr>
        <p:spPr>
          <a:xfrm flipH="1">
            <a:off x="9154828" y="1501868"/>
            <a:ext cx="623167" cy="751391"/>
          </a:xfrm>
          <a:prstGeom prst="straightConnector1">
            <a:avLst/>
          </a:prstGeom>
          <a:ln w="28575">
            <a:solidFill>
              <a:schemeClr val="tx1"/>
            </a:solidFill>
            <a:tailEnd type="triangle"/>
          </a:ln>
        </p:spPr>
        <p:style>
          <a:lnRef idx="1">
            <a:schemeClr val="accent2"/>
          </a:lnRef>
          <a:fillRef idx="0">
            <a:schemeClr val="accent2"/>
          </a:fillRef>
          <a:effectRef idx="0">
            <a:schemeClr val="accent2"/>
          </a:effectRef>
          <a:fontRef idx="minor">
            <a:schemeClr val="tx1"/>
          </a:fontRef>
        </p:style>
      </p:cxnSp>
      <p:grpSp>
        <p:nvGrpSpPr>
          <p:cNvPr id="34" name="Grupo 33">
            <a:extLst>
              <a:ext uri="{FF2B5EF4-FFF2-40B4-BE49-F238E27FC236}">
                <a16:creationId xmlns:a16="http://schemas.microsoft.com/office/drawing/2014/main" id="{A75FDBA1-6C61-48DD-BF7A-802794D45F41}"/>
              </a:ext>
            </a:extLst>
          </p:cNvPr>
          <p:cNvGrpSpPr/>
          <p:nvPr/>
        </p:nvGrpSpPr>
        <p:grpSpPr>
          <a:xfrm>
            <a:off x="7332570" y="5503893"/>
            <a:ext cx="1844952" cy="1039533"/>
            <a:chOff x="8525303" y="5133482"/>
            <a:chExt cx="1844952" cy="1039533"/>
          </a:xfrm>
        </p:grpSpPr>
        <p:sp>
          <p:nvSpPr>
            <p:cNvPr id="35" name="67 Rectángulo">
              <a:extLst>
                <a:ext uri="{FF2B5EF4-FFF2-40B4-BE49-F238E27FC236}">
                  <a16:creationId xmlns:a16="http://schemas.microsoft.com/office/drawing/2014/main" id="{A5CA3EE0-D43A-4A16-82E1-3BE60F997C09}"/>
                </a:ext>
              </a:extLst>
            </p:cNvPr>
            <p:cNvSpPr/>
            <p:nvPr/>
          </p:nvSpPr>
          <p:spPr>
            <a:xfrm rot="10800000">
              <a:off x="8525303" y="5133482"/>
              <a:ext cx="804419" cy="733449"/>
            </a:xfrm>
            <a:prstGeom prst="rect">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cxnSp>
          <p:nvCxnSpPr>
            <p:cNvPr id="36" name="82 Conector recto">
              <a:extLst>
                <a:ext uri="{FF2B5EF4-FFF2-40B4-BE49-F238E27FC236}">
                  <a16:creationId xmlns:a16="http://schemas.microsoft.com/office/drawing/2014/main" id="{D1D15876-56DB-4227-8714-9BB77988477D}"/>
                </a:ext>
              </a:extLst>
            </p:cNvPr>
            <p:cNvCxnSpPr>
              <a:cxnSpLocks/>
            </p:cNvCxnSpPr>
            <p:nvPr/>
          </p:nvCxnSpPr>
          <p:spPr>
            <a:xfrm>
              <a:off x="8525303" y="5941673"/>
              <a:ext cx="80441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83 CuadroTexto">
              <a:extLst>
                <a:ext uri="{FF2B5EF4-FFF2-40B4-BE49-F238E27FC236}">
                  <a16:creationId xmlns:a16="http://schemas.microsoft.com/office/drawing/2014/main" id="{0028D3EB-6DDB-4430-AE44-050A5909551C}"/>
                </a:ext>
              </a:extLst>
            </p:cNvPr>
            <p:cNvSpPr txBox="1"/>
            <p:nvPr/>
          </p:nvSpPr>
          <p:spPr>
            <a:xfrm>
              <a:off x="8691306" y="5942183"/>
              <a:ext cx="782043" cy="230832"/>
            </a:xfrm>
            <a:prstGeom prst="rect">
              <a:avLst/>
            </a:prstGeom>
            <a:noFill/>
          </p:spPr>
          <p:txBody>
            <a:bodyPr wrap="square" rtlCol="0">
              <a:spAutoFit/>
            </a:bodyPr>
            <a:lstStyle/>
            <a:p>
              <a:r>
                <a:rPr lang="es-MX" sz="900" dirty="0">
                  <a:latin typeface="Montserrat" panose="00000500000000000000" pitchFamily="2" charset="0"/>
                  <a:cs typeface="Arial" pitchFamily="34" charset="0"/>
                </a:rPr>
                <a:t> 2.00 </a:t>
              </a:r>
              <a:r>
                <a:rPr lang="es-MX" sz="900" dirty="0" err="1">
                  <a:latin typeface="Montserrat" panose="00000500000000000000" pitchFamily="2" charset="0"/>
                  <a:cs typeface="Arial" pitchFamily="34" charset="0"/>
                </a:rPr>
                <a:t>Mts</a:t>
              </a:r>
              <a:r>
                <a:rPr lang="es-MX" sz="900" dirty="0">
                  <a:latin typeface="Montserrat" panose="00000500000000000000" pitchFamily="2" charset="0"/>
                  <a:cs typeface="Arial" pitchFamily="34" charset="0"/>
                </a:rPr>
                <a:t>.</a:t>
              </a:r>
            </a:p>
          </p:txBody>
        </p:sp>
        <p:cxnSp>
          <p:nvCxnSpPr>
            <p:cNvPr id="38" name="84 Conector recto">
              <a:extLst>
                <a:ext uri="{FF2B5EF4-FFF2-40B4-BE49-F238E27FC236}">
                  <a16:creationId xmlns:a16="http://schemas.microsoft.com/office/drawing/2014/main" id="{FD813060-336A-472C-989D-CCE08154E729}"/>
                </a:ext>
              </a:extLst>
            </p:cNvPr>
            <p:cNvCxnSpPr>
              <a:cxnSpLocks/>
            </p:cNvCxnSpPr>
            <p:nvPr/>
          </p:nvCxnSpPr>
          <p:spPr>
            <a:xfrm flipH="1" flipV="1">
              <a:off x="9453307" y="5133482"/>
              <a:ext cx="1" cy="73345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83 CuadroTexto">
              <a:extLst>
                <a:ext uri="{FF2B5EF4-FFF2-40B4-BE49-F238E27FC236}">
                  <a16:creationId xmlns:a16="http://schemas.microsoft.com/office/drawing/2014/main" id="{4D7F09F5-9AD8-48DA-BABE-82E09600D556}"/>
                </a:ext>
              </a:extLst>
            </p:cNvPr>
            <p:cNvSpPr txBox="1"/>
            <p:nvPr/>
          </p:nvSpPr>
          <p:spPr>
            <a:xfrm>
              <a:off x="9398484" y="5360937"/>
              <a:ext cx="971771" cy="230832"/>
            </a:xfrm>
            <a:prstGeom prst="rect">
              <a:avLst/>
            </a:prstGeom>
            <a:noFill/>
          </p:spPr>
          <p:txBody>
            <a:bodyPr wrap="square" rtlCol="0">
              <a:spAutoFit/>
            </a:bodyPr>
            <a:lstStyle/>
            <a:p>
              <a:r>
                <a:rPr lang="es-MX" sz="900" dirty="0">
                  <a:latin typeface="Montserrat" panose="00000500000000000000" pitchFamily="2" charset="0"/>
                  <a:cs typeface="Arial" pitchFamily="34" charset="0"/>
                </a:rPr>
                <a:t> 2.00 </a:t>
              </a:r>
              <a:r>
                <a:rPr lang="es-MX" sz="900" dirty="0" err="1">
                  <a:latin typeface="Montserrat" panose="00000500000000000000" pitchFamily="2" charset="0"/>
                  <a:cs typeface="Arial" pitchFamily="34" charset="0"/>
                </a:rPr>
                <a:t>Mts</a:t>
              </a:r>
              <a:r>
                <a:rPr lang="es-MX" sz="900" dirty="0">
                  <a:latin typeface="Montserrat" panose="00000500000000000000" pitchFamily="2" charset="0"/>
                  <a:cs typeface="Arial" pitchFamily="34" charset="0"/>
                </a:rPr>
                <a:t>.</a:t>
              </a:r>
            </a:p>
          </p:txBody>
        </p:sp>
      </p:grpSp>
      <p:grpSp>
        <p:nvGrpSpPr>
          <p:cNvPr id="40" name="Grupo 39">
            <a:extLst>
              <a:ext uri="{FF2B5EF4-FFF2-40B4-BE49-F238E27FC236}">
                <a16:creationId xmlns:a16="http://schemas.microsoft.com/office/drawing/2014/main" id="{86B8F571-D441-44EA-8350-CEEB5CBF7B63}"/>
              </a:ext>
            </a:extLst>
          </p:cNvPr>
          <p:cNvGrpSpPr/>
          <p:nvPr/>
        </p:nvGrpSpPr>
        <p:grpSpPr>
          <a:xfrm>
            <a:off x="7332569" y="4389109"/>
            <a:ext cx="1844952" cy="1039533"/>
            <a:chOff x="8525303" y="5133482"/>
            <a:chExt cx="1844952" cy="1039533"/>
          </a:xfrm>
        </p:grpSpPr>
        <p:sp>
          <p:nvSpPr>
            <p:cNvPr id="41" name="67 Rectángulo">
              <a:extLst>
                <a:ext uri="{FF2B5EF4-FFF2-40B4-BE49-F238E27FC236}">
                  <a16:creationId xmlns:a16="http://schemas.microsoft.com/office/drawing/2014/main" id="{20BDC883-1172-4027-9BF2-64546DDFCB6B}"/>
                </a:ext>
              </a:extLst>
            </p:cNvPr>
            <p:cNvSpPr/>
            <p:nvPr/>
          </p:nvSpPr>
          <p:spPr>
            <a:xfrm rot="10800000">
              <a:off x="8525303" y="5133482"/>
              <a:ext cx="804419" cy="733449"/>
            </a:xfrm>
            <a:prstGeom prst="rect">
              <a:avLst/>
            </a:prstGeom>
            <a:solidFill>
              <a:srgbClr val="FF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MX"/>
            </a:p>
          </p:txBody>
        </p:sp>
        <p:cxnSp>
          <p:nvCxnSpPr>
            <p:cNvPr id="42" name="82 Conector recto">
              <a:extLst>
                <a:ext uri="{FF2B5EF4-FFF2-40B4-BE49-F238E27FC236}">
                  <a16:creationId xmlns:a16="http://schemas.microsoft.com/office/drawing/2014/main" id="{726C1E42-7447-4D82-BC8D-82F39580096D}"/>
                </a:ext>
              </a:extLst>
            </p:cNvPr>
            <p:cNvCxnSpPr>
              <a:cxnSpLocks/>
            </p:cNvCxnSpPr>
            <p:nvPr/>
          </p:nvCxnSpPr>
          <p:spPr>
            <a:xfrm>
              <a:off x="8525303" y="5941673"/>
              <a:ext cx="80441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3" name="83 CuadroTexto">
              <a:extLst>
                <a:ext uri="{FF2B5EF4-FFF2-40B4-BE49-F238E27FC236}">
                  <a16:creationId xmlns:a16="http://schemas.microsoft.com/office/drawing/2014/main" id="{FAD10333-6891-422E-8851-D14148949710}"/>
                </a:ext>
              </a:extLst>
            </p:cNvPr>
            <p:cNvSpPr txBox="1"/>
            <p:nvPr/>
          </p:nvSpPr>
          <p:spPr>
            <a:xfrm>
              <a:off x="8691306" y="5942183"/>
              <a:ext cx="782043" cy="230832"/>
            </a:xfrm>
            <a:prstGeom prst="rect">
              <a:avLst/>
            </a:prstGeom>
            <a:noFill/>
          </p:spPr>
          <p:txBody>
            <a:bodyPr wrap="square" rtlCol="0">
              <a:spAutoFit/>
            </a:bodyPr>
            <a:lstStyle/>
            <a:p>
              <a:r>
                <a:rPr lang="es-MX" sz="900" dirty="0">
                  <a:latin typeface="Montserrat" panose="00000500000000000000" pitchFamily="2" charset="0"/>
                  <a:cs typeface="Arial" pitchFamily="34" charset="0"/>
                </a:rPr>
                <a:t> 2.00 </a:t>
              </a:r>
              <a:r>
                <a:rPr lang="es-MX" sz="900" dirty="0" err="1">
                  <a:latin typeface="Montserrat" panose="00000500000000000000" pitchFamily="2" charset="0"/>
                  <a:cs typeface="Arial" pitchFamily="34" charset="0"/>
                </a:rPr>
                <a:t>Mts</a:t>
              </a:r>
              <a:r>
                <a:rPr lang="es-MX" sz="900" dirty="0">
                  <a:latin typeface="Montserrat" panose="00000500000000000000" pitchFamily="2" charset="0"/>
                  <a:cs typeface="Arial" pitchFamily="34" charset="0"/>
                </a:rPr>
                <a:t>.</a:t>
              </a:r>
            </a:p>
          </p:txBody>
        </p:sp>
        <p:cxnSp>
          <p:nvCxnSpPr>
            <p:cNvPr id="44" name="84 Conector recto">
              <a:extLst>
                <a:ext uri="{FF2B5EF4-FFF2-40B4-BE49-F238E27FC236}">
                  <a16:creationId xmlns:a16="http://schemas.microsoft.com/office/drawing/2014/main" id="{174B4DA9-EB47-4C61-A25E-60A6C3F98733}"/>
                </a:ext>
              </a:extLst>
            </p:cNvPr>
            <p:cNvCxnSpPr>
              <a:cxnSpLocks/>
            </p:cNvCxnSpPr>
            <p:nvPr/>
          </p:nvCxnSpPr>
          <p:spPr>
            <a:xfrm flipH="1" flipV="1">
              <a:off x="9453307" y="5133482"/>
              <a:ext cx="1" cy="73345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83 CuadroTexto">
              <a:extLst>
                <a:ext uri="{FF2B5EF4-FFF2-40B4-BE49-F238E27FC236}">
                  <a16:creationId xmlns:a16="http://schemas.microsoft.com/office/drawing/2014/main" id="{2811E282-8347-4099-AA95-566777CE6473}"/>
                </a:ext>
              </a:extLst>
            </p:cNvPr>
            <p:cNvSpPr txBox="1"/>
            <p:nvPr/>
          </p:nvSpPr>
          <p:spPr>
            <a:xfrm>
              <a:off x="9398484" y="5360937"/>
              <a:ext cx="971771" cy="230832"/>
            </a:xfrm>
            <a:prstGeom prst="rect">
              <a:avLst/>
            </a:prstGeom>
            <a:noFill/>
          </p:spPr>
          <p:txBody>
            <a:bodyPr wrap="square" rtlCol="0">
              <a:spAutoFit/>
            </a:bodyPr>
            <a:lstStyle/>
            <a:p>
              <a:r>
                <a:rPr lang="es-MX" sz="900" dirty="0">
                  <a:latin typeface="Montserrat" panose="00000500000000000000" pitchFamily="2" charset="0"/>
                  <a:cs typeface="Arial" pitchFamily="34" charset="0"/>
                </a:rPr>
                <a:t> 2.00 </a:t>
              </a:r>
              <a:r>
                <a:rPr lang="es-MX" sz="900" dirty="0" err="1">
                  <a:latin typeface="Montserrat" panose="00000500000000000000" pitchFamily="2" charset="0"/>
                  <a:cs typeface="Arial" pitchFamily="34" charset="0"/>
                </a:rPr>
                <a:t>Mts</a:t>
              </a:r>
              <a:r>
                <a:rPr lang="es-MX" sz="900" dirty="0">
                  <a:latin typeface="Montserrat" panose="00000500000000000000" pitchFamily="2" charset="0"/>
                  <a:cs typeface="Arial" pitchFamily="34" charset="0"/>
                </a:rPr>
                <a:t>.</a:t>
              </a:r>
            </a:p>
          </p:txBody>
        </p:sp>
      </p:grpSp>
      <p:sp>
        <p:nvSpPr>
          <p:cNvPr id="46" name="CuadroTexto 45">
            <a:extLst>
              <a:ext uri="{FF2B5EF4-FFF2-40B4-BE49-F238E27FC236}">
                <a16:creationId xmlns:a16="http://schemas.microsoft.com/office/drawing/2014/main" id="{54567749-C36D-4509-A57F-C699D368C4CA}"/>
              </a:ext>
            </a:extLst>
          </p:cNvPr>
          <p:cNvSpPr txBox="1"/>
          <p:nvPr/>
        </p:nvSpPr>
        <p:spPr>
          <a:xfrm>
            <a:off x="5851969" y="1764198"/>
            <a:ext cx="1939552" cy="523220"/>
          </a:xfrm>
          <a:prstGeom prst="rect">
            <a:avLst/>
          </a:prstGeom>
          <a:noFill/>
        </p:spPr>
        <p:txBody>
          <a:bodyPr wrap="square">
            <a:spAutoFit/>
          </a:bodyPr>
          <a:lstStyle/>
          <a:p>
            <a:r>
              <a:rPr lang="es-MX" sz="1400" b="1" dirty="0">
                <a:latin typeface="Montserrat" panose="00000500000000000000" pitchFamily="2" charset="0"/>
                <a:cs typeface="Arial" pitchFamily="34" charset="0"/>
              </a:rPr>
              <a:t>Escape </a:t>
            </a:r>
            <a:r>
              <a:rPr lang="es-MX" sz="1400" b="1" dirty="0" err="1">
                <a:latin typeface="Montserrat" panose="00000500000000000000" pitchFamily="2" charset="0"/>
                <a:cs typeface="Arial" pitchFamily="34" charset="0"/>
              </a:rPr>
              <a:t>routes</a:t>
            </a:r>
            <a:r>
              <a:rPr lang="es-MX" sz="1400" b="1" dirty="0">
                <a:latin typeface="Montserrat" panose="00000500000000000000" pitchFamily="2" charset="0"/>
                <a:cs typeface="Arial" pitchFamily="34" charset="0"/>
              </a:rPr>
              <a:t>
</a:t>
            </a:r>
          </a:p>
        </p:txBody>
      </p:sp>
      <p:sp>
        <p:nvSpPr>
          <p:cNvPr id="49" name="TextBox 34">
            <a:extLst>
              <a:ext uri="{FF2B5EF4-FFF2-40B4-BE49-F238E27FC236}">
                <a16:creationId xmlns:a16="http://schemas.microsoft.com/office/drawing/2014/main" id="{5ED108FD-25DF-4E5C-ADD3-CE2CE9C2FDB8}"/>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522960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32">
            <a:extLst>
              <a:ext uri="{FF2B5EF4-FFF2-40B4-BE49-F238E27FC236}">
                <a16:creationId xmlns:a16="http://schemas.microsoft.com/office/drawing/2014/main" id="{BA40B64C-EAED-4B63-BC3C-6358F3B3C785}"/>
              </a:ext>
            </a:extLst>
          </p:cNvPr>
          <p:cNvSpPr txBox="1"/>
          <p:nvPr/>
        </p:nvSpPr>
        <p:spPr>
          <a:xfrm>
            <a:off x="418894" y="963361"/>
            <a:ext cx="4315791" cy="276999"/>
          </a:xfrm>
          <a:prstGeom prst="rect">
            <a:avLst/>
          </a:prstGeom>
          <a:noFill/>
        </p:spPr>
        <p:txBody>
          <a:bodyPr wrap="square" rtlCol="0">
            <a:spAutoFit/>
          </a:bodyPr>
          <a:lstStyle/>
          <a:p>
            <a:pPr algn="ctr"/>
            <a:r>
              <a:rPr lang="en-US" sz="1200" dirty="0">
                <a:latin typeface="Montserrat" panose="00000500000000000000" pitchFamily="2" charset="0"/>
              </a:rPr>
              <a:t>Image 9: Preparation of internal diving routes</a:t>
            </a:r>
            <a:r>
              <a:rPr lang="es-MX" sz="1200" dirty="0">
                <a:latin typeface="Montserrat" panose="00000500000000000000" pitchFamily="2" charset="0"/>
              </a:rPr>
              <a:t>.</a:t>
            </a:r>
          </a:p>
        </p:txBody>
      </p:sp>
      <p:sp>
        <p:nvSpPr>
          <p:cNvPr id="47" name="CuadroTexto 46">
            <a:extLst>
              <a:ext uri="{FF2B5EF4-FFF2-40B4-BE49-F238E27FC236}">
                <a16:creationId xmlns:a16="http://schemas.microsoft.com/office/drawing/2014/main" id="{6059EA28-E9B3-4DE9-AEC8-27D23399F904}"/>
              </a:ext>
            </a:extLst>
          </p:cNvPr>
          <p:cNvSpPr txBox="1"/>
          <p:nvPr/>
        </p:nvSpPr>
        <p:spPr>
          <a:xfrm>
            <a:off x="4921464" y="1003078"/>
            <a:ext cx="7055978" cy="276999"/>
          </a:xfrm>
          <a:prstGeom prst="rect">
            <a:avLst/>
          </a:prstGeom>
          <a:noFill/>
        </p:spPr>
        <p:txBody>
          <a:bodyPr wrap="square" rtlCol="0">
            <a:spAutoFit/>
          </a:bodyPr>
          <a:lstStyle/>
          <a:p>
            <a:pPr algn="ctr"/>
            <a:r>
              <a:rPr lang="en-US" sz="1200" dirty="0">
                <a:latin typeface="Montserrat" panose="00000500000000000000" pitchFamily="2" charset="0"/>
              </a:rPr>
              <a:t>Image 10: Preparation of internal diving routes</a:t>
            </a:r>
            <a:r>
              <a:rPr lang="es-MX" sz="1200" dirty="0">
                <a:latin typeface="Montserrat" panose="00000500000000000000" pitchFamily="2" charset="0"/>
              </a:rPr>
              <a:t>.</a:t>
            </a:r>
          </a:p>
        </p:txBody>
      </p:sp>
      <p:sp>
        <p:nvSpPr>
          <p:cNvPr id="48" name="Rectángulo 47">
            <a:extLst>
              <a:ext uri="{FF2B5EF4-FFF2-40B4-BE49-F238E27FC236}">
                <a16:creationId xmlns:a16="http://schemas.microsoft.com/office/drawing/2014/main" id="{B3ABE5A1-6163-479A-80D1-DD54251EFDB2}"/>
              </a:ext>
            </a:extLst>
          </p:cNvPr>
          <p:cNvSpPr/>
          <p:nvPr/>
        </p:nvSpPr>
        <p:spPr>
          <a:xfrm>
            <a:off x="79254" y="6165304"/>
            <a:ext cx="8320839" cy="406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0" name="Imagen 49">
            <a:extLst>
              <a:ext uri="{FF2B5EF4-FFF2-40B4-BE49-F238E27FC236}">
                <a16:creationId xmlns:a16="http://schemas.microsoft.com/office/drawing/2014/main" id="{D80F8923-1BF1-4979-9877-A9FF678D0E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468" y="1280077"/>
            <a:ext cx="3958494" cy="5277992"/>
          </a:xfrm>
          <a:prstGeom prst="rect">
            <a:avLst/>
          </a:prstGeom>
          <a:ln w="19050">
            <a:solidFill>
              <a:schemeClr val="tx1"/>
            </a:solidFill>
          </a:ln>
        </p:spPr>
      </p:pic>
      <p:pic>
        <p:nvPicPr>
          <p:cNvPr id="53" name="Imagen 52" descr="Imagen que contiene edificio, tren, viejo, cocina&#10;&#10;Descripción generada automáticamente">
            <a:extLst>
              <a:ext uri="{FF2B5EF4-FFF2-40B4-BE49-F238E27FC236}">
                <a16:creationId xmlns:a16="http://schemas.microsoft.com/office/drawing/2014/main" id="{B6F186A8-07BE-469C-8BCD-9D84DE01B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1464" y="1280077"/>
            <a:ext cx="7055978" cy="5291983"/>
          </a:xfrm>
          <a:prstGeom prst="rect">
            <a:avLst/>
          </a:prstGeom>
          <a:ln w="19050">
            <a:solidFill>
              <a:schemeClr val="tx1"/>
            </a:solidFill>
          </a:ln>
        </p:spPr>
      </p:pic>
      <p:sp>
        <p:nvSpPr>
          <p:cNvPr id="9" name="Rectángulo 8">
            <a:extLst>
              <a:ext uri="{FF2B5EF4-FFF2-40B4-BE49-F238E27FC236}">
                <a16:creationId xmlns:a16="http://schemas.microsoft.com/office/drawing/2014/main" id="{F0B90BAE-0E2A-4A40-AC56-E682D4549B91}"/>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Marcador de contenido 1">
            <a:extLst>
              <a:ext uri="{FF2B5EF4-FFF2-40B4-BE49-F238E27FC236}">
                <a16:creationId xmlns:a16="http://schemas.microsoft.com/office/drawing/2014/main" id="{0AE28275-7A4A-4100-862C-304DE2580253}"/>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51" name="CuadroTexto 50">
            <a:extLst>
              <a:ext uri="{FF2B5EF4-FFF2-40B4-BE49-F238E27FC236}">
                <a16:creationId xmlns:a16="http://schemas.microsoft.com/office/drawing/2014/main" id="{ECC83CEA-8D70-4223-BD55-86C6E5B51D7C}"/>
              </a:ext>
            </a:extLst>
          </p:cNvPr>
          <p:cNvSpPr txBox="1"/>
          <p:nvPr/>
        </p:nvSpPr>
        <p:spPr>
          <a:xfrm>
            <a:off x="4921464" y="6073749"/>
            <a:ext cx="10007912" cy="261610"/>
          </a:xfrm>
          <a:prstGeom prst="rect">
            <a:avLst/>
          </a:prstGeom>
          <a:noFill/>
        </p:spPr>
        <p:txBody>
          <a:bodyPr wrap="square" rtlCol="0">
            <a:spAutoFit/>
          </a:bodyPr>
          <a:lstStyle/>
          <a:p>
            <a:r>
              <a:rPr lang="en-US" sz="1050" dirty="0">
                <a:solidFill>
                  <a:schemeClr val="bg1"/>
                </a:solidFill>
                <a:latin typeface="Montserrat" panose="00000500000000000000" pitchFamily="2" charset="0"/>
              </a:rPr>
              <a:t>Image source: Tourism Promotion Commission of the State of Sonora, Santos ship sinking project, 2021</a:t>
            </a:r>
            <a:r>
              <a:rPr lang="es-MX" sz="1050" dirty="0">
                <a:solidFill>
                  <a:schemeClr val="bg1"/>
                </a:solidFill>
                <a:latin typeface="Montserrat" panose="00000500000000000000" pitchFamily="2" charset="0"/>
              </a:rPr>
              <a:t>.</a:t>
            </a:r>
          </a:p>
        </p:txBody>
      </p:sp>
      <p:sp>
        <p:nvSpPr>
          <p:cNvPr id="11" name="TextBox 34">
            <a:extLst>
              <a:ext uri="{FF2B5EF4-FFF2-40B4-BE49-F238E27FC236}">
                <a16:creationId xmlns:a16="http://schemas.microsoft.com/office/drawing/2014/main" id="{E1852959-32FF-40CF-B66E-AE3C90CAE92F}"/>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2800878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CuadroTexto 32">
            <a:extLst>
              <a:ext uri="{FF2B5EF4-FFF2-40B4-BE49-F238E27FC236}">
                <a16:creationId xmlns:a16="http://schemas.microsoft.com/office/drawing/2014/main" id="{BA40B64C-EAED-4B63-BC3C-6358F3B3C785}"/>
              </a:ext>
            </a:extLst>
          </p:cNvPr>
          <p:cNvSpPr txBox="1"/>
          <p:nvPr/>
        </p:nvSpPr>
        <p:spPr>
          <a:xfrm>
            <a:off x="834021" y="896709"/>
            <a:ext cx="4944089" cy="461665"/>
          </a:xfrm>
          <a:prstGeom prst="rect">
            <a:avLst/>
          </a:prstGeom>
          <a:noFill/>
        </p:spPr>
        <p:txBody>
          <a:bodyPr wrap="square" rtlCol="0">
            <a:spAutoFit/>
          </a:bodyPr>
          <a:lstStyle/>
          <a:p>
            <a:pPr algn="ctr"/>
            <a:r>
              <a:rPr lang="en-US" sz="1200" dirty="0">
                <a:latin typeface="Montserrat" panose="00000500000000000000" pitchFamily="2" charset="0"/>
              </a:rPr>
              <a:t>Image 11: Cleaning and decontamination of the vessel.
</a:t>
            </a:r>
            <a:endParaRPr lang="es-MX" sz="1200" dirty="0">
              <a:latin typeface="Montserrat" panose="00000500000000000000" pitchFamily="2" charset="0"/>
            </a:endParaRPr>
          </a:p>
        </p:txBody>
      </p:sp>
      <p:sp>
        <p:nvSpPr>
          <p:cNvPr id="47" name="CuadroTexto 46">
            <a:extLst>
              <a:ext uri="{FF2B5EF4-FFF2-40B4-BE49-F238E27FC236}">
                <a16:creationId xmlns:a16="http://schemas.microsoft.com/office/drawing/2014/main" id="{6059EA28-E9B3-4DE9-AEC8-27D23399F904}"/>
              </a:ext>
            </a:extLst>
          </p:cNvPr>
          <p:cNvSpPr txBox="1"/>
          <p:nvPr/>
        </p:nvSpPr>
        <p:spPr>
          <a:xfrm>
            <a:off x="6144751" y="887640"/>
            <a:ext cx="4944088" cy="461665"/>
          </a:xfrm>
          <a:prstGeom prst="rect">
            <a:avLst/>
          </a:prstGeom>
          <a:noFill/>
        </p:spPr>
        <p:txBody>
          <a:bodyPr wrap="square" rtlCol="0">
            <a:spAutoFit/>
          </a:bodyPr>
          <a:lstStyle/>
          <a:p>
            <a:pPr algn="ctr"/>
            <a:r>
              <a:rPr lang="en-US" sz="1200" dirty="0">
                <a:latin typeface="Montserrat" panose="00000500000000000000" pitchFamily="2" charset="0"/>
              </a:rPr>
              <a:t>Image 12: Washing and degreasing machine departments.
</a:t>
            </a:r>
            <a:endParaRPr lang="es-MX" sz="1200" dirty="0">
              <a:latin typeface="Montserrat" panose="00000500000000000000" pitchFamily="2" charset="0"/>
            </a:endParaRPr>
          </a:p>
        </p:txBody>
      </p:sp>
      <p:sp>
        <p:nvSpPr>
          <p:cNvPr id="48" name="Rectángulo 47">
            <a:extLst>
              <a:ext uri="{FF2B5EF4-FFF2-40B4-BE49-F238E27FC236}">
                <a16:creationId xmlns:a16="http://schemas.microsoft.com/office/drawing/2014/main" id="{B3ABE5A1-6163-479A-80D1-DD54251EFDB2}"/>
              </a:ext>
            </a:extLst>
          </p:cNvPr>
          <p:cNvSpPr/>
          <p:nvPr/>
        </p:nvSpPr>
        <p:spPr>
          <a:xfrm>
            <a:off x="79254" y="6165304"/>
            <a:ext cx="8320839" cy="406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7">
            <a:extLst>
              <a:ext uri="{FF2B5EF4-FFF2-40B4-BE49-F238E27FC236}">
                <a16:creationId xmlns:a16="http://schemas.microsoft.com/office/drawing/2014/main" id="{3D2329DD-1933-427A-A4F1-A02792B5193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10803" y="1189226"/>
            <a:ext cx="4037126" cy="5382834"/>
          </a:xfrm>
          <a:prstGeom prst="rect">
            <a:avLst/>
          </a:prstGeom>
          <a:ln w="19050">
            <a:solidFill>
              <a:schemeClr val="tx1"/>
            </a:solidFill>
          </a:ln>
        </p:spPr>
      </p:pic>
      <p:pic>
        <p:nvPicPr>
          <p:cNvPr id="9" name="Imagen 8">
            <a:extLst>
              <a:ext uri="{FF2B5EF4-FFF2-40B4-BE49-F238E27FC236}">
                <a16:creationId xmlns:a16="http://schemas.microsoft.com/office/drawing/2014/main" id="{99105CC3-1C94-49A2-A322-7603FCA86A1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rot="16200000">
            <a:off x="5708677" y="1846563"/>
            <a:ext cx="5382833" cy="4037124"/>
          </a:xfrm>
          <a:prstGeom prst="rect">
            <a:avLst/>
          </a:prstGeom>
          <a:ln w="19050">
            <a:solidFill>
              <a:schemeClr val="tx1"/>
            </a:solidFill>
          </a:ln>
        </p:spPr>
      </p:pic>
      <p:sp>
        <p:nvSpPr>
          <p:cNvPr id="10" name="Rectángulo 9">
            <a:extLst>
              <a:ext uri="{FF2B5EF4-FFF2-40B4-BE49-F238E27FC236}">
                <a16:creationId xmlns:a16="http://schemas.microsoft.com/office/drawing/2014/main" id="{D4457805-77BF-49D2-AA34-3D282A97EC7E}"/>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Marcador de contenido 1">
            <a:extLst>
              <a:ext uri="{FF2B5EF4-FFF2-40B4-BE49-F238E27FC236}">
                <a16:creationId xmlns:a16="http://schemas.microsoft.com/office/drawing/2014/main" id="{2F3FEA89-570A-4EEB-8474-46EA4642BE1D}"/>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51" name="CuadroTexto 50">
            <a:extLst>
              <a:ext uri="{FF2B5EF4-FFF2-40B4-BE49-F238E27FC236}">
                <a16:creationId xmlns:a16="http://schemas.microsoft.com/office/drawing/2014/main" id="{ECC83CEA-8D70-4223-BD55-86C6E5B51D7C}"/>
              </a:ext>
            </a:extLst>
          </p:cNvPr>
          <p:cNvSpPr txBox="1"/>
          <p:nvPr/>
        </p:nvSpPr>
        <p:spPr>
          <a:xfrm>
            <a:off x="1239643" y="5738931"/>
            <a:ext cx="3345045" cy="600164"/>
          </a:xfrm>
          <a:prstGeom prst="rect">
            <a:avLst/>
          </a:prstGeom>
          <a:noFill/>
        </p:spPr>
        <p:txBody>
          <a:bodyPr wrap="square" rtlCol="0">
            <a:spAutoFit/>
          </a:bodyPr>
          <a:lstStyle/>
          <a:p>
            <a:r>
              <a:rPr lang="en-US" sz="1100" dirty="0">
                <a:solidFill>
                  <a:schemeClr val="bg1"/>
                </a:solidFill>
                <a:latin typeface="Montserrat" panose="00000500000000000000" pitchFamily="2" charset="0"/>
              </a:rPr>
              <a:t>Image source: Tourism Promotion Commission of the State of Sonora, Santos ship sinking project, 2021</a:t>
            </a:r>
            <a:r>
              <a:rPr lang="es-MX" sz="1100" dirty="0">
                <a:solidFill>
                  <a:schemeClr val="bg1"/>
                </a:solidFill>
                <a:latin typeface="Montserrat" panose="00000500000000000000" pitchFamily="2" charset="0"/>
              </a:rPr>
              <a:t>.</a:t>
            </a:r>
          </a:p>
        </p:txBody>
      </p:sp>
      <p:sp>
        <p:nvSpPr>
          <p:cNvPr id="12" name="TextBox 34">
            <a:extLst>
              <a:ext uri="{FF2B5EF4-FFF2-40B4-BE49-F238E27FC236}">
                <a16:creationId xmlns:a16="http://schemas.microsoft.com/office/drawing/2014/main" id="{D4C8163C-BB94-460C-8DEC-F0D48EADA68B}"/>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40647810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adroTexto 46">
            <a:extLst>
              <a:ext uri="{FF2B5EF4-FFF2-40B4-BE49-F238E27FC236}">
                <a16:creationId xmlns:a16="http://schemas.microsoft.com/office/drawing/2014/main" id="{6059EA28-E9B3-4DE9-AEC8-27D23399F904}"/>
              </a:ext>
            </a:extLst>
          </p:cNvPr>
          <p:cNvSpPr txBox="1"/>
          <p:nvPr/>
        </p:nvSpPr>
        <p:spPr>
          <a:xfrm>
            <a:off x="2176645" y="760757"/>
            <a:ext cx="8588591" cy="461665"/>
          </a:xfrm>
          <a:prstGeom prst="rect">
            <a:avLst/>
          </a:prstGeom>
          <a:noFill/>
        </p:spPr>
        <p:txBody>
          <a:bodyPr wrap="square" rtlCol="0">
            <a:spAutoFit/>
          </a:bodyPr>
          <a:lstStyle/>
          <a:p>
            <a:pPr algn="ctr"/>
            <a:r>
              <a:rPr lang="en-US" sz="1200" dirty="0">
                <a:latin typeface="Montserrat" panose="00000500000000000000" pitchFamily="2" charset="0"/>
              </a:rPr>
              <a:t>Image 13: </a:t>
            </a:r>
            <a:r>
              <a:rPr lang="en-US" sz="1200" dirty="0" err="1">
                <a:latin typeface="Montserrat" panose="00000500000000000000" pitchFamily="2" charset="0"/>
              </a:rPr>
              <a:t>Signalling</a:t>
            </a:r>
            <a:r>
              <a:rPr lang="en-US" sz="1200" dirty="0">
                <a:latin typeface="Montserrat" panose="00000500000000000000" pitchFamily="2" charset="0"/>
              </a:rPr>
              <a:t> of diving routes
</a:t>
            </a:r>
            <a:endParaRPr lang="es-MX" sz="1200" dirty="0">
              <a:latin typeface="Montserrat" panose="00000500000000000000" pitchFamily="2" charset="0"/>
            </a:endParaRPr>
          </a:p>
        </p:txBody>
      </p:sp>
      <p:sp>
        <p:nvSpPr>
          <p:cNvPr id="48" name="Rectángulo 47">
            <a:extLst>
              <a:ext uri="{FF2B5EF4-FFF2-40B4-BE49-F238E27FC236}">
                <a16:creationId xmlns:a16="http://schemas.microsoft.com/office/drawing/2014/main" id="{B3ABE5A1-6163-479A-80D1-DD54251EFDB2}"/>
              </a:ext>
            </a:extLst>
          </p:cNvPr>
          <p:cNvSpPr/>
          <p:nvPr/>
        </p:nvSpPr>
        <p:spPr>
          <a:xfrm>
            <a:off x="79254" y="6165304"/>
            <a:ext cx="8320839" cy="406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descr="Una persona parado en una tienda&#10;&#10;Descripción generada automáticamente con confianza media">
            <a:extLst>
              <a:ext uri="{FF2B5EF4-FFF2-40B4-BE49-F238E27FC236}">
                <a16:creationId xmlns:a16="http://schemas.microsoft.com/office/drawing/2014/main" id="{0FE6B7E0-84CB-4093-B000-07F43CEA32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645" y="991589"/>
            <a:ext cx="8588591" cy="5546412"/>
          </a:xfrm>
          <a:prstGeom prst="rect">
            <a:avLst/>
          </a:prstGeom>
          <a:ln w="19050">
            <a:solidFill>
              <a:schemeClr val="tx1"/>
            </a:solidFill>
          </a:ln>
        </p:spPr>
      </p:pic>
      <p:sp>
        <p:nvSpPr>
          <p:cNvPr id="6" name="Rectángulo 5">
            <a:extLst>
              <a:ext uri="{FF2B5EF4-FFF2-40B4-BE49-F238E27FC236}">
                <a16:creationId xmlns:a16="http://schemas.microsoft.com/office/drawing/2014/main" id="{79AF843E-6FE3-4768-A271-2033C83025D9}"/>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Marcador de contenido 1">
            <a:extLst>
              <a:ext uri="{FF2B5EF4-FFF2-40B4-BE49-F238E27FC236}">
                <a16:creationId xmlns:a16="http://schemas.microsoft.com/office/drawing/2014/main" id="{0E752B01-FA4C-4671-9B8A-3640BF458A4F}"/>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51" name="CuadroTexto 50">
            <a:extLst>
              <a:ext uri="{FF2B5EF4-FFF2-40B4-BE49-F238E27FC236}">
                <a16:creationId xmlns:a16="http://schemas.microsoft.com/office/drawing/2014/main" id="{ECC83CEA-8D70-4223-BD55-86C6E5B51D7C}"/>
              </a:ext>
            </a:extLst>
          </p:cNvPr>
          <p:cNvSpPr txBox="1"/>
          <p:nvPr/>
        </p:nvSpPr>
        <p:spPr>
          <a:xfrm>
            <a:off x="2184088" y="6289926"/>
            <a:ext cx="10007912" cy="430887"/>
          </a:xfrm>
          <a:prstGeom prst="rect">
            <a:avLst/>
          </a:prstGeom>
          <a:noFill/>
        </p:spPr>
        <p:txBody>
          <a:bodyPr wrap="square" rtlCol="0">
            <a:spAutoFit/>
          </a:bodyPr>
          <a:lstStyle/>
          <a:p>
            <a:r>
              <a:rPr lang="en-US" sz="1100" dirty="0">
                <a:solidFill>
                  <a:schemeClr val="bg1"/>
                </a:solidFill>
                <a:latin typeface="Montserrat" panose="00000500000000000000" pitchFamily="2" charset="0"/>
              </a:rPr>
              <a:t>Source of images: Tourism Promotion Commission of the State of Sonora, Santos ship sinking project, 2021.
</a:t>
            </a:r>
            <a:endParaRPr lang="es-MX" sz="1100" dirty="0">
              <a:solidFill>
                <a:schemeClr val="bg1"/>
              </a:solidFill>
              <a:latin typeface="Montserrat" panose="00000500000000000000" pitchFamily="2" charset="0"/>
            </a:endParaRPr>
          </a:p>
        </p:txBody>
      </p:sp>
      <p:sp>
        <p:nvSpPr>
          <p:cNvPr id="8" name="TextBox 34">
            <a:extLst>
              <a:ext uri="{FF2B5EF4-FFF2-40B4-BE49-F238E27FC236}">
                <a16:creationId xmlns:a16="http://schemas.microsoft.com/office/drawing/2014/main" id="{3F051486-5872-4AFB-9370-6F28371AA3ED}"/>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25664245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adroTexto 46">
            <a:extLst>
              <a:ext uri="{FF2B5EF4-FFF2-40B4-BE49-F238E27FC236}">
                <a16:creationId xmlns:a16="http://schemas.microsoft.com/office/drawing/2014/main" id="{6059EA28-E9B3-4DE9-AEC8-27D23399F904}"/>
              </a:ext>
            </a:extLst>
          </p:cNvPr>
          <p:cNvSpPr txBox="1"/>
          <p:nvPr/>
        </p:nvSpPr>
        <p:spPr>
          <a:xfrm>
            <a:off x="1828797" y="760757"/>
            <a:ext cx="8588591" cy="461665"/>
          </a:xfrm>
          <a:prstGeom prst="rect">
            <a:avLst/>
          </a:prstGeom>
          <a:noFill/>
        </p:spPr>
        <p:txBody>
          <a:bodyPr wrap="square" rtlCol="0">
            <a:spAutoFit/>
          </a:bodyPr>
          <a:lstStyle/>
          <a:p>
            <a:pPr algn="ctr"/>
            <a:r>
              <a:rPr lang="en-US" sz="1200" dirty="0">
                <a:latin typeface="Montserrat" panose="00000500000000000000" pitchFamily="2" charset="0"/>
              </a:rPr>
              <a:t>Image 14: Diving route with signs, starboard band (right side of the ship).
</a:t>
            </a:r>
            <a:endParaRPr lang="es-MX" sz="1200" dirty="0">
              <a:latin typeface="Montserrat" panose="00000500000000000000" pitchFamily="2" charset="0"/>
            </a:endParaRPr>
          </a:p>
        </p:txBody>
      </p:sp>
      <p:sp>
        <p:nvSpPr>
          <p:cNvPr id="48" name="Rectángulo 47">
            <a:extLst>
              <a:ext uri="{FF2B5EF4-FFF2-40B4-BE49-F238E27FC236}">
                <a16:creationId xmlns:a16="http://schemas.microsoft.com/office/drawing/2014/main" id="{B3ABE5A1-6163-479A-80D1-DD54251EFDB2}"/>
              </a:ext>
            </a:extLst>
          </p:cNvPr>
          <p:cNvSpPr/>
          <p:nvPr/>
        </p:nvSpPr>
        <p:spPr>
          <a:xfrm>
            <a:off x="79254" y="6165304"/>
            <a:ext cx="8320839" cy="406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Marcador de posición de imagen 5">
            <a:extLst>
              <a:ext uri="{FF2B5EF4-FFF2-40B4-BE49-F238E27FC236}">
                <a16:creationId xmlns:a16="http://schemas.microsoft.com/office/drawing/2014/main" id="{B707890B-3A21-4FB6-BC8D-5CB2140EE525}"/>
              </a:ext>
            </a:extLst>
          </p:cNvPr>
          <p:cNvPicPr>
            <a:picLocks noChangeAspect="1"/>
          </p:cNvPicPr>
          <p:nvPr/>
        </p:nvPicPr>
        <p:blipFill rotWithShape="1">
          <a:blip r:embed="rId3"/>
          <a:srcRect t="7065" b="7065"/>
          <a:stretch/>
        </p:blipFill>
        <p:spPr>
          <a:xfrm>
            <a:off x="1828797" y="1037756"/>
            <a:ext cx="8588591" cy="5531639"/>
          </a:xfrm>
          <a:prstGeom prst="rect">
            <a:avLst/>
          </a:prstGeom>
          <a:ln w="19050">
            <a:solidFill>
              <a:schemeClr val="tx1"/>
            </a:solidFill>
          </a:ln>
        </p:spPr>
      </p:pic>
      <p:sp>
        <p:nvSpPr>
          <p:cNvPr id="7" name="Rectángulo 6">
            <a:extLst>
              <a:ext uri="{FF2B5EF4-FFF2-40B4-BE49-F238E27FC236}">
                <a16:creationId xmlns:a16="http://schemas.microsoft.com/office/drawing/2014/main" id="{1D00E3C3-0AEE-40FA-BB58-CC035510E66C}"/>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Marcador de contenido 1">
            <a:extLst>
              <a:ext uri="{FF2B5EF4-FFF2-40B4-BE49-F238E27FC236}">
                <a16:creationId xmlns:a16="http://schemas.microsoft.com/office/drawing/2014/main" id="{B8EDFC62-FEF4-4D63-BE74-A7B04797719B}"/>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51" name="CuadroTexto 50">
            <a:extLst>
              <a:ext uri="{FF2B5EF4-FFF2-40B4-BE49-F238E27FC236}">
                <a16:creationId xmlns:a16="http://schemas.microsoft.com/office/drawing/2014/main" id="{ECC83CEA-8D70-4223-BD55-86C6E5B51D7C}"/>
              </a:ext>
            </a:extLst>
          </p:cNvPr>
          <p:cNvSpPr txBox="1"/>
          <p:nvPr/>
        </p:nvSpPr>
        <p:spPr>
          <a:xfrm>
            <a:off x="2834604" y="6255756"/>
            <a:ext cx="10007912" cy="261610"/>
          </a:xfrm>
          <a:prstGeom prst="rect">
            <a:avLst/>
          </a:prstGeom>
          <a:noFill/>
        </p:spPr>
        <p:txBody>
          <a:bodyPr wrap="square" rtlCol="0">
            <a:spAutoFit/>
          </a:bodyPr>
          <a:lstStyle/>
          <a:p>
            <a:r>
              <a:rPr lang="en-US" sz="1100" dirty="0">
                <a:solidFill>
                  <a:schemeClr val="bg1"/>
                </a:solidFill>
                <a:latin typeface="Montserrat" panose="00000500000000000000" pitchFamily="2" charset="0"/>
              </a:rPr>
              <a:t>Image source: Tourism Promotion Commission of the State of Sonora, Santos ship sinking project, 2021</a:t>
            </a:r>
            <a:r>
              <a:rPr lang="es-MX" sz="1100" dirty="0">
                <a:solidFill>
                  <a:schemeClr val="bg1"/>
                </a:solidFill>
                <a:latin typeface="Montserrat" panose="00000500000000000000" pitchFamily="2" charset="0"/>
              </a:rPr>
              <a:t>.</a:t>
            </a:r>
          </a:p>
        </p:txBody>
      </p:sp>
      <p:sp>
        <p:nvSpPr>
          <p:cNvPr id="9" name="TextBox 34">
            <a:extLst>
              <a:ext uri="{FF2B5EF4-FFF2-40B4-BE49-F238E27FC236}">
                <a16:creationId xmlns:a16="http://schemas.microsoft.com/office/drawing/2014/main" id="{166311D1-8308-4BAA-964A-6393A0CA9423}"/>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29994108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671C2C43-F55A-4E3A-8A36-6D59D242DA04}"/>
              </a:ext>
            </a:extLst>
          </p:cNvPr>
          <p:cNvSpPr/>
          <p:nvPr/>
        </p:nvSpPr>
        <p:spPr>
          <a:xfrm>
            <a:off x="0" y="900332"/>
            <a:ext cx="12192000" cy="569443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Rectángulo 29">
            <a:extLst>
              <a:ext uri="{FF2B5EF4-FFF2-40B4-BE49-F238E27FC236}">
                <a16:creationId xmlns:a16="http://schemas.microsoft.com/office/drawing/2014/main" id="{47B516A0-F42A-449B-B994-DE804FEC813B}"/>
              </a:ext>
            </a:extLst>
          </p:cNvPr>
          <p:cNvSpPr/>
          <p:nvPr/>
        </p:nvSpPr>
        <p:spPr>
          <a:xfrm>
            <a:off x="2982351" y="112542"/>
            <a:ext cx="7371471" cy="558657"/>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1" name="Imagen 30">
            <a:extLst>
              <a:ext uri="{FF2B5EF4-FFF2-40B4-BE49-F238E27FC236}">
                <a16:creationId xmlns:a16="http://schemas.microsoft.com/office/drawing/2014/main" id="{A7CC7BDE-8274-4F96-8306-0D30A378C5E2}"/>
              </a:ext>
            </a:extLst>
          </p:cNvPr>
          <p:cNvPicPr>
            <a:picLocks noChangeAspect="1"/>
          </p:cNvPicPr>
          <p:nvPr/>
        </p:nvPicPr>
        <p:blipFill rotWithShape="1">
          <a:blip r:embed="rId3">
            <a:extLst>
              <a:ext uri="{28A0092B-C50C-407E-A947-70E740481C1C}">
                <a14:useLocalDpi xmlns:a14="http://schemas.microsoft.com/office/drawing/2010/main" val="0"/>
              </a:ext>
            </a:extLst>
          </a:blip>
          <a:srcRect b="16139"/>
          <a:stretch/>
        </p:blipFill>
        <p:spPr>
          <a:xfrm>
            <a:off x="0" y="900333"/>
            <a:ext cx="12192000" cy="5694430"/>
          </a:xfrm>
          <a:prstGeom prst="rect">
            <a:avLst/>
          </a:prstGeom>
        </p:spPr>
      </p:pic>
      <p:sp>
        <p:nvSpPr>
          <p:cNvPr id="32" name="Marcador de contenido 1">
            <a:extLst>
              <a:ext uri="{FF2B5EF4-FFF2-40B4-BE49-F238E27FC236}">
                <a16:creationId xmlns:a16="http://schemas.microsoft.com/office/drawing/2014/main" id="{9A684332-412E-4283-B7AB-14C28C4F63D9}"/>
              </a:ext>
            </a:extLst>
          </p:cNvPr>
          <p:cNvSpPr txBox="1">
            <a:spLocks/>
          </p:cNvSpPr>
          <p:nvPr/>
        </p:nvSpPr>
        <p:spPr>
          <a:xfrm>
            <a:off x="-422031" y="2143297"/>
            <a:ext cx="12192000" cy="4146986"/>
          </a:xfrm>
          <a:prstGeom prst="rect">
            <a:avLst/>
          </a:prstGeom>
        </p:spPr>
        <p:txBody>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lgn="ctr">
              <a:lnSpc>
                <a:spcPct val="100000"/>
              </a:lnSpc>
              <a:buFont typeface="+mj-lt"/>
              <a:buNone/>
            </a:pPr>
            <a:endParaRPr lang="es-ES" sz="3600" dirty="0">
              <a:solidFill>
                <a:schemeClr val="bg1"/>
              </a:solidFill>
              <a:effectLst>
                <a:outerShdw blurRad="50800" dist="38100" dir="8100000" algn="tr" rotWithShape="0">
                  <a:prstClr val="black">
                    <a:alpha val="40000"/>
                  </a:prstClr>
                </a:outerShdw>
              </a:effectLst>
              <a:ea typeface="Calibri" panose="020F0502020204030204" pitchFamily="34" charset="0"/>
              <a:cs typeface="Times New Roman" panose="02020603050405020304" pitchFamily="18" charset="0"/>
            </a:endParaRPr>
          </a:p>
          <a:p>
            <a:pPr marL="382588" lvl="1" indent="0" algn="ctr">
              <a:lnSpc>
                <a:spcPct val="100000"/>
              </a:lnSpc>
              <a:buFont typeface="+mj-lt"/>
              <a:buNone/>
            </a:pPr>
            <a:r>
              <a:rPr lang="es-ES" sz="4400" b="1" dirty="0" err="1">
                <a:solidFill>
                  <a:schemeClr val="bg1"/>
                </a:solidFill>
                <a:effectLst>
                  <a:outerShdw blurRad="50800" dist="38100" dir="8100000" algn="tr" rotWithShape="0">
                    <a:prstClr val="black">
                      <a:alpha val="40000"/>
                    </a:prstClr>
                  </a:outerShdw>
                </a:effectLst>
                <a:ea typeface="Calibri" panose="020F0502020204030204" pitchFamily="34" charset="0"/>
                <a:cs typeface="Times New Roman" panose="02020603050405020304" pitchFamily="18" charset="0"/>
              </a:rPr>
              <a:t>What</a:t>
            </a:r>
            <a:r>
              <a:rPr lang="es-ES" sz="4400" b="1" dirty="0">
                <a:solidFill>
                  <a:schemeClr val="bg1"/>
                </a:solidFill>
                <a:effectLst>
                  <a:outerShdw blurRad="50800" dist="38100" dir="8100000" algn="tr" rotWithShape="0">
                    <a:prstClr val="black">
                      <a:alpha val="40000"/>
                    </a:prstClr>
                  </a:outerShdw>
                </a:effectLst>
                <a:ea typeface="Calibri" panose="020F0502020204030204" pitchFamily="34" charset="0"/>
                <a:cs typeface="Times New Roman" panose="02020603050405020304" pitchFamily="18" charset="0"/>
              </a:rPr>
              <a:t> </a:t>
            </a:r>
            <a:r>
              <a:rPr lang="es-ES" sz="4400" b="1" dirty="0" err="1">
                <a:solidFill>
                  <a:schemeClr val="bg1"/>
                </a:solidFill>
                <a:effectLst>
                  <a:outerShdw blurRad="50800" dist="38100" dir="8100000" algn="tr" rotWithShape="0">
                    <a:prstClr val="black">
                      <a:alpha val="40000"/>
                    </a:prstClr>
                  </a:outerShdw>
                </a:effectLst>
                <a:ea typeface="Calibri" panose="020F0502020204030204" pitchFamily="34" charset="0"/>
                <a:cs typeface="Times New Roman" panose="02020603050405020304" pitchFamily="18" charset="0"/>
              </a:rPr>
              <a:t>is</a:t>
            </a:r>
            <a:r>
              <a:rPr lang="es-ES" sz="4400" b="1" dirty="0">
                <a:solidFill>
                  <a:schemeClr val="bg1"/>
                </a:solidFill>
                <a:effectLst>
                  <a:outerShdw blurRad="50800" dist="38100" dir="8100000" algn="tr" rotWithShape="0">
                    <a:prstClr val="black">
                      <a:alpha val="40000"/>
                    </a:prstClr>
                  </a:outerShdw>
                </a:effectLst>
                <a:ea typeface="Calibri" panose="020F0502020204030204" pitchFamily="34" charset="0"/>
                <a:cs typeface="Times New Roman" panose="02020603050405020304" pitchFamily="18" charset="0"/>
              </a:rPr>
              <a:t> a Coral </a:t>
            </a:r>
            <a:r>
              <a:rPr lang="es-ES" sz="4400" b="1" dirty="0" err="1">
                <a:solidFill>
                  <a:schemeClr val="bg1"/>
                </a:solidFill>
                <a:effectLst>
                  <a:outerShdw blurRad="50800" dist="38100" dir="8100000" algn="tr" rotWithShape="0">
                    <a:prstClr val="black">
                      <a:alpha val="40000"/>
                    </a:prstClr>
                  </a:outerShdw>
                </a:effectLst>
                <a:ea typeface="Calibri" panose="020F0502020204030204" pitchFamily="34" charset="0"/>
                <a:cs typeface="Times New Roman" panose="02020603050405020304" pitchFamily="18" charset="0"/>
              </a:rPr>
              <a:t>Reef</a:t>
            </a:r>
            <a:r>
              <a:rPr lang="es-ES" sz="4400" b="1" dirty="0">
                <a:solidFill>
                  <a:schemeClr val="bg1"/>
                </a:solidFill>
                <a:effectLst>
                  <a:outerShdw blurRad="50800" dist="38100" dir="8100000" algn="tr" rotWithShape="0">
                    <a:prstClr val="black">
                      <a:alpha val="40000"/>
                    </a:prstClr>
                  </a:outerShdw>
                </a:effectLst>
                <a:ea typeface="Calibri" panose="020F0502020204030204" pitchFamily="34" charset="0"/>
                <a:cs typeface="Times New Roman" panose="02020603050405020304" pitchFamily="18" charset="0"/>
              </a:rPr>
              <a:t>?</a:t>
            </a:r>
            <a:endParaRPr lang="es-MX" sz="4400" b="1" dirty="0">
              <a:solidFill>
                <a:schemeClr val="bg1"/>
              </a:solidFill>
              <a:effectLst>
                <a:outerShdw blurRad="50800" dist="38100" dir="8100000" algn="tr" rotWithShape="0">
                  <a:prstClr val="black">
                    <a:alpha val="40000"/>
                  </a:prstClr>
                </a:outerShdw>
              </a:effectLst>
              <a:ea typeface="Calibri" panose="020F0502020204030204" pitchFamily="34" charset="0"/>
              <a:cs typeface="Times New Roman" panose="02020603050405020304" pitchFamily="18" charset="0"/>
            </a:endParaRPr>
          </a:p>
        </p:txBody>
      </p:sp>
      <p:pic>
        <p:nvPicPr>
          <p:cNvPr id="33" name="Imagen 32">
            <a:extLst>
              <a:ext uri="{FF2B5EF4-FFF2-40B4-BE49-F238E27FC236}">
                <a16:creationId xmlns:a16="http://schemas.microsoft.com/office/drawing/2014/main" id="{708A05E3-79FF-482F-82A2-C043DF22A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6947" y="3948012"/>
            <a:ext cx="4164037" cy="234227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7" name="TextBox 34">
            <a:extLst>
              <a:ext uri="{FF2B5EF4-FFF2-40B4-BE49-F238E27FC236}">
                <a16:creationId xmlns:a16="http://schemas.microsoft.com/office/drawing/2014/main" id="{2C360A33-33FC-4D9F-982D-95CF08BFB4A2}"/>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4146138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adroTexto 46">
            <a:extLst>
              <a:ext uri="{FF2B5EF4-FFF2-40B4-BE49-F238E27FC236}">
                <a16:creationId xmlns:a16="http://schemas.microsoft.com/office/drawing/2014/main" id="{6059EA28-E9B3-4DE9-AEC8-27D23399F904}"/>
              </a:ext>
            </a:extLst>
          </p:cNvPr>
          <p:cNvSpPr txBox="1"/>
          <p:nvPr/>
        </p:nvSpPr>
        <p:spPr>
          <a:xfrm>
            <a:off x="79254" y="1130455"/>
            <a:ext cx="11965022" cy="276999"/>
          </a:xfrm>
          <a:prstGeom prst="rect">
            <a:avLst/>
          </a:prstGeom>
          <a:noFill/>
        </p:spPr>
        <p:txBody>
          <a:bodyPr wrap="square" rtlCol="0">
            <a:spAutoFit/>
          </a:bodyPr>
          <a:lstStyle/>
          <a:p>
            <a:pPr algn="ctr"/>
            <a:r>
              <a:rPr lang="en-US" sz="1200" dirty="0">
                <a:latin typeface="Montserrat" panose="00000500000000000000" pitchFamily="2" charset="0"/>
              </a:rPr>
              <a:t>Images 15 and 16: Dismantling of heavy machinery from the ship</a:t>
            </a:r>
            <a:r>
              <a:rPr lang="es-MX" sz="1200" dirty="0">
                <a:latin typeface="Montserrat" panose="00000500000000000000" pitchFamily="2" charset="0"/>
              </a:rPr>
              <a:t>.</a:t>
            </a:r>
          </a:p>
        </p:txBody>
      </p:sp>
      <p:sp>
        <p:nvSpPr>
          <p:cNvPr id="48" name="Rectángulo 47">
            <a:extLst>
              <a:ext uri="{FF2B5EF4-FFF2-40B4-BE49-F238E27FC236}">
                <a16:creationId xmlns:a16="http://schemas.microsoft.com/office/drawing/2014/main" id="{B3ABE5A1-6163-479A-80D1-DD54251EFDB2}"/>
              </a:ext>
            </a:extLst>
          </p:cNvPr>
          <p:cNvSpPr/>
          <p:nvPr/>
        </p:nvSpPr>
        <p:spPr>
          <a:xfrm>
            <a:off x="79254" y="6165304"/>
            <a:ext cx="8320839" cy="40675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Marcador de posición de imagen 13">
            <a:extLst>
              <a:ext uri="{FF2B5EF4-FFF2-40B4-BE49-F238E27FC236}">
                <a16:creationId xmlns:a16="http://schemas.microsoft.com/office/drawing/2014/main" id="{833374B9-D06A-49B4-ADE9-B9ED90FC0FB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981934" y="1469771"/>
            <a:ext cx="8062342" cy="5057249"/>
          </a:xfrm>
          <a:prstGeom prst="rect">
            <a:avLst/>
          </a:prstGeom>
          <a:ln w="19050">
            <a:solidFill>
              <a:schemeClr val="tx1"/>
            </a:solidFill>
          </a:ln>
        </p:spPr>
      </p:pic>
      <p:pic>
        <p:nvPicPr>
          <p:cNvPr id="3" name="Imagen 2" descr="Una torre de un edificio&#10;&#10;Descripción generada automáticamente con confianza media">
            <a:extLst>
              <a:ext uri="{FF2B5EF4-FFF2-40B4-BE49-F238E27FC236}">
                <a16:creationId xmlns:a16="http://schemas.microsoft.com/office/drawing/2014/main" id="{56248088-67E2-4736-B343-B89C97D0A9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54" y="1469771"/>
            <a:ext cx="3792937" cy="5057249"/>
          </a:xfrm>
          <a:prstGeom prst="rect">
            <a:avLst/>
          </a:prstGeom>
          <a:ln w="19050">
            <a:solidFill>
              <a:schemeClr val="tx1"/>
            </a:solidFill>
          </a:ln>
        </p:spPr>
      </p:pic>
      <p:sp>
        <p:nvSpPr>
          <p:cNvPr id="9" name="Rectángulo 8">
            <a:extLst>
              <a:ext uri="{FF2B5EF4-FFF2-40B4-BE49-F238E27FC236}">
                <a16:creationId xmlns:a16="http://schemas.microsoft.com/office/drawing/2014/main" id="{B7B56C3C-3BF1-48DE-9774-C32B0D14F30A}"/>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Marcador de contenido 1">
            <a:extLst>
              <a:ext uri="{FF2B5EF4-FFF2-40B4-BE49-F238E27FC236}">
                <a16:creationId xmlns:a16="http://schemas.microsoft.com/office/drawing/2014/main" id="{1F804AC0-C449-4192-B1A3-DD093E4D554C}"/>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51" name="CuadroTexto 50">
            <a:extLst>
              <a:ext uri="{FF2B5EF4-FFF2-40B4-BE49-F238E27FC236}">
                <a16:creationId xmlns:a16="http://schemas.microsoft.com/office/drawing/2014/main" id="{ECC83CEA-8D70-4223-BD55-86C6E5B51D7C}"/>
              </a:ext>
            </a:extLst>
          </p:cNvPr>
          <p:cNvSpPr txBox="1"/>
          <p:nvPr/>
        </p:nvSpPr>
        <p:spPr>
          <a:xfrm>
            <a:off x="4239673" y="6165304"/>
            <a:ext cx="10007912" cy="261610"/>
          </a:xfrm>
          <a:prstGeom prst="rect">
            <a:avLst/>
          </a:prstGeom>
          <a:noFill/>
        </p:spPr>
        <p:txBody>
          <a:bodyPr wrap="square" rtlCol="0">
            <a:spAutoFit/>
          </a:bodyPr>
          <a:lstStyle/>
          <a:p>
            <a:r>
              <a:rPr lang="en-US" sz="1100" dirty="0">
                <a:solidFill>
                  <a:schemeClr val="bg1"/>
                </a:solidFill>
                <a:latin typeface="Montserrat" panose="00000500000000000000" pitchFamily="2" charset="0"/>
              </a:rPr>
              <a:t>Image source: Tourism Promotion Commission of the State of Sonora, Santos ship sinking project, 2021</a:t>
            </a:r>
            <a:r>
              <a:rPr lang="es-MX" sz="1100" dirty="0">
                <a:solidFill>
                  <a:schemeClr val="bg1"/>
                </a:solidFill>
                <a:latin typeface="Montserrat" panose="00000500000000000000" pitchFamily="2" charset="0"/>
              </a:rPr>
              <a:t>.</a:t>
            </a:r>
          </a:p>
        </p:txBody>
      </p:sp>
      <p:sp>
        <p:nvSpPr>
          <p:cNvPr id="11" name="TextBox 34">
            <a:extLst>
              <a:ext uri="{FF2B5EF4-FFF2-40B4-BE49-F238E27FC236}">
                <a16:creationId xmlns:a16="http://schemas.microsoft.com/office/drawing/2014/main" id="{4D5F0646-759A-46A4-88D4-7BA8D107A137}"/>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19252159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1">
            <a:extLst>
              <a:ext uri="{FF2B5EF4-FFF2-40B4-BE49-F238E27FC236}">
                <a16:creationId xmlns:a16="http://schemas.microsoft.com/office/drawing/2014/main" id="{C395201A-17C5-7041-9101-A27A7320518A}"/>
              </a:ext>
            </a:extLst>
          </p:cNvPr>
          <p:cNvSpPr>
            <a:spLocks noChangeArrowheads="1"/>
          </p:cNvSpPr>
          <p:nvPr/>
        </p:nvSpPr>
        <p:spPr bwMode="auto">
          <a:xfrm>
            <a:off x="1220471" y="2718789"/>
            <a:ext cx="10967197" cy="4139211"/>
          </a:xfrm>
          <a:custGeom>
            <a:avLst/>
            <a:gdLst>
              <a:gd name="T0" fmla="*/ 0 w 17619"/>
              <a:gd name="T1" fmla="*/ 12173 h 12174"/>
              <a:gd name="T2" fmla="*/ 3168 w 17619"/>
              <a:gd name="T3" fmla="*/ 12173 h 12174"/>
              <a:gd name="T4" fmla="*/ 17618 w 17619"/>
              <a:gd name="T5" fmla="*/ 356 h 12174"/>
              <a:gd name="T6" fmla="*/ 17618 w 17619"/>
              <a:gd name="T7" fmla="*/ 0 h 12174"/>
              <a:gd name="T8" fmla="*/ 0 w 17619"/>
              <a:gd name="T9" fmla="*/ 12173 h 12174"/>
            </a:gdLst>
            <a:ahLst/>
            <a:cxnLst>
              <a:cxn ang="0">
                <a:pos x="T0" y="T1"/>
              </a:cxn>
              <a:cxn ang="0">
                <a:pos x="T2" y="T3"/>
              </a:cxn>
              <a:cxn ang="0">
                <a:pos x="T4" y="T5"/>
              </a:cxn>
              <a:cxn ang="0">
                <a:pos x="T6" y="T7"/>
              </a:cxn>
              <a:cxn ang="0">
                <a:pos x="T8" y="T9"/>
              </a:cxn>
            </a:cxnLst>
            <a:rect l="0" t="0" r="r" b="b"/>
            <a:pathLst>
              <a:path w="17619" h="12174">
                <a:moveTo>
                  <a:pt x="0" y="12173"/>
                </a:moveTo>
                <a:lnTo>
                  <a:pt x="3168" y="12173"/>
                </a:lnTo>
                <a:lnTo>
                  <a:pt x="17618" y="356"/>
                </a:lnTo>
                <a:lnTo>
                  <a:pt x="17618" y="0"/>
                </a:lnTo>
                <a:lnTo>
                  <a:pt x="0" y="12173"/>
                </a:lnTo>
              </a:path>
            </a:pathLst>
          </a:custGeom>
          <a:solidFill>
            <a:schemeClr val="accent6">
              <a:lumMod val="10000"/>
            </a:schemeClr>
          </a:solidFill>
          <a:ln>
            <a:noFill/>
          </a:ln>
          <a:effectLst/>
        </p:spPr>
        <p:txBody>
          <a:bodyPr wrap="none" anchor="ctr"/>
          <a:lstStyle/>
          <a:p>
            <a:endParaRPr lang="en-US" sz="3266" dirty="0">
              <a:latin typeface="Open Sans Light" panose="020B0306030504020204" pitchFamily="34" charset="0"/>
            </a:endParaRPr>
          </a:p>
        </p:txBody>
      </p:sp>
      <p:sp>
        <p:nvSpPr>
          <p:cNvPr id="4" name="Freeform 2">
            <a:extLst>
              <a:ext uri="{FF2B5EF4-FFF2-40B4-BE49-F238E27FC236}">
                <a16:creationId xmlns:a16="http://schemas.microsoft.com/office/drawing/2014/main" id="{594E0D8D-670F-E142-B197-A2492D568144}"/>
              </a:ext>
            </a:extLst>
          </p:cNvPr>
          <p:cNvSpPr>
            <a:spLocks noChangeArrowheads="1"/>
          </p:cNvSpPr>
          <p:nvPr/>
        </p:nvSpPr>
        <p:spPr bwMode="auto">
          <a:xfrm>
            <a:off x="2162086" y="2772759"/>
            <a:ext cx="10028327" cy="4083742"/>
          </a:xfrm>
          <a:custGeom>
            <a:avLst/>
            <a:gdLst>
              <a:gd name="T0" fmla="*/ 0 w 16107"/>
              <a:gd name="T1" fmla="*/ 12013 h 12014"/>
              <a:gd name="T2" fmla="*/ 143 w 16107"/>
              <a:gd name="T3" fmla="*/ 12013 h 12014"/>
              <a:gd name="T4" fmla="*/ 16106 w 16107"/>
              <a:gd name="T5" fmla="*/ 16 h 12014"/>
              <a:gd name="T6" fmla="*/ 16106 w 16107"/>
              <a:gd name="T7" fmla="*/ 0 h 12014"/>
              <a:gd name="T8" fmla="*/ 0 w 16107"/>
              <a:gd name="T9" fmla="*/ 12013 h 12014"/>
            </a:gdLst>
            <a:ahLst/>
            <a:cxnLst>
              <a:cxn ang="0">
                <a:pos x="T0" y="T1"/>
              </a:cxn>
              <a:cxn ang="0">
                <a:pos x="T2" y="T3"/>
              </a:cxn>
              <a:cxn ang="0">
                <a:pos x="T4" y="T5"/>
              </a:cxn>
              <a:cxn ang="0">
                <a:pos x="T6" y="T7"/>
              </a:cxn>
              <a:cxn ang="0">
                <a:pos x="T8" y="T9"/>
              </a:cxn>
            </a:cxnLst>
            <a:rect l="0" t="0" r="r" b="b"/>
            <a:pathLst>
              <a:path w="16107" h="12014">
                <a:moveTo>
                  <a:pt x="0" y="12013"/>
                </a:moveTo>
                <a:lnTo>
                  <a:pt x="143" y="12013"/>
                </a:lnTo>
                <a:lnTo>
                  <a:pt x="16106" y="16"/>
                </a:lnTo>
                <a:lnTo>
                  <a:pt x="16106" y="0"/>
                </a:lnTo>
                <a:lnTo>
                  <a:pt x="0" y="12013"/>
                </a:lnTo>
              </a:path>
            </a:pathLst>
          </a:custGeom>
          <a:solidFill>
            <a:schemeClr val="bg1">
              <a:lumMod val="65000"/>
            </a:schemeClr>
          </a:solidFill>
          <a:ln>
            <a:noFill/>
          </a:ln>
          <a:effectLst/>
        </p:spPr>
        <p:txBody>
          <a:bodyPr wrap="none" anchor="ctr"/>
          <a:lstStyle/>
          <a:p>
            <a:endParaRPr lang="en-US" sz="3266" dirty="0">
              <a:latin typeface="Open Sans Light" panose="020B0306030504020204" pitchFamily="34" charset="0"/>
            </a:endParaRPr>
          </a:p>
        </p:txBody>
      </p:sp>
      <p:sp>
        <p:nvSpPr>
          <p:cNvPr id="5" name="Freeform 3">
            <a:extLst>
              <a:ext uri="{FF2B5EF4-FFF2-40B4-BE49-F238E27FC236}">
                <a16:creationId xmlns:a16="http://schemas.microsoft.com/office/drawing/2014/main" id="{99EB502E-A752-A842-B838-C997F91D43B0}"/>
              </a:ext>
            </a:extLst>
          </p:cNvPr>
          <p:cNvSpPr>
            <a:spLocks noChangeArrowheads="1"/>
          </p:cNvSpPr>
          <p:nvPr/>
        </p:nvSpPr>
        <p:spPr bwMode="auto">
          <a:xfrm>
            <a:off x="3940995" y="2900188"/>
            <a:ext cx="8246673" cy="3957811"/>
          </a:xfrm>
          <a:custGeom>
            <a:avLst/>
            <a:gdLst>
              <a:gd name="T0" fmla="*/ 0 w 13247"/>
              <a:gd name="T1" fmla="*/ 11639 h 11640"/>
              <a:gd name="T2" fmla="*/ 142 w 13247"/>
              <a:gd name="T3" fmla="*/ 11639 h 11640"/>
              <a:gd name="T4" fmla="*/ 13246 w 13247"/>
              <a:gd name="T5" fmla="*/ 22 h 11640"/>
              <a:gd name="T6" fmla="*/ 13246 w 13247"/>
              <a:gd name="T7" fmla="*/ 0 h 11640"/>
              <a:gd name="T8" fmla="*/ 0 w 13247"/>
              <a:gd name="T9" fmla="*/ 11639 h 11640"/>
            </a:gdLst>
            <a:ahLst/>
            <a:cxnLst>
              <a:cxn ang="0">
                <a:pos x="T0" y="T1"/>
              </a:cxn>
              <a:cxn ang="0">
                <a:pos x="T2" y="T3"/>
              </a:cxn>
              <a:cxn ang="0">
                <a:pos x="T4" y="T5"/>
              </a:cxn>
              <a:cxn ang="0">
                <a:pos x="T6" y="T7"/>
              </a:cxn>
              <a:cxn ang="0">
                <a:pos x="T8" y="T9"/>
              </a:cxn>
            </a:cxnLst>
            <a:rect l="0" t="0" r="r" b="b"/>
            <a:pathLst>
              <a:path w="13247" h="11640">
                <a:moveTo>
                  <a:pt x="0" y="11639"/>
                </a:moveTo>
                <a:lnTo>
                  <a:pt x="142" y="11639"/>
                </a:lnTo>
                <a:lnTo>
                  <a:pt x="13246" y="22"/>
                </a:lnTo>
                <a:lnTo>
                  <a:pt x="13246" y="0"/>
                </a:lnTo>
                <a:lnTo>
                  <a:pt x="0" y="11639"/>
                </a:lnTo>
              </a:path>
            </a:pathLst>
          </a:custGeom>
          <a:solidFill>
            <a:schemeClr val="bg1">
              <a:lumMod val="85000"/>
            </a:schemeClr>
          </a:solidFill>
          <a:ln>
            <a:noFill/>
          </a:ln>
          <a:effectLst/>
        </p:spPr>
        <p:txBody>
          <a:bodyPr wrap="none" anchor="ctr"/>
          <a:lstStyle/>
          <a:p>
            <a:endParaRPr lang="en-US" sz="3266" dirty="0">
              <a:latin typeface="Open Sans Light" panose="020B0306030504020204" pitchFamily="34" charset="0"/>
            </a:endParaRPr>
          </a:p>
        </p:txBody>
      </p:sp>
      <p:sp>
        <p:nvSpPr>
          <p:cNvPr id="6" name="Freeform 4">
            <a:extLst>
              <a:ext uri="{FF2B5EF4-FFF2-40B4-BE49-F238E27FC236}">
                <a16:creationId xmlns:a16="http://schemas.microsoft.com/office/drawing/2014/main" id="{8A24DD78-4F40-EE49-81E1-C17C14E38D5E}"/>
              </a:ext>
            </a:extLst>
          </p:cNvPr>
          <p:cNvSpPr>
            <a:spLocks noChangeArrowheads="1"/>
          </p:cNvSpPr>
          <p:nvPr/>
        </p:nvSpPr>
        <p:spPr bwMode="auto">
          <a:xfrm>
            <a:off x="344743" y="2678311"/>
            <a:ext cx="11845669" cy="4179689"/>
          </a:xfrm>
          <a:custGeom>
            <a:avLst/>
            <a:gdLst>
              <a:gd name="T0" fmla="*/ 0 w 19026"/>
              <a:gd name="T1" fmla="*/ 12293 h 12294"/>
              <a:gd name="T2" fmla="*/ 143 w 19026"/>
              <a:gd name="T3" fmla="*/ 12293 h 12294"/>
              <a:gd name="T4" fmla="*/ 19025 w 19026"/>
              <a:gd name="T5" fmla="*/ 12 h 12294"/>
              <a:gd name="T6" fmla="*/ 19025 w 19026"/>
              <a:gd name="T7" fmla="*/ 0 h 12294"/>
              <a:gd name="T8" fmla="*/ 0 w 19026"/>
              <a:gd name="T9" fmla="*/ 12293 h 12294"/>
            </a:gdLst>
            <a:ahLst/>
            <a:cxnLst>
              <a:cxn ang="0">
                <a:pos x="T0" y="T1"/>
              </a:cxn>
              <a:cxn ang="0">
                <a:pos x="T2" y="T3"/>
              </a:cxn>
              <a:cxn ang="0">
                <a:pos x="T4" y="T5"/>
              </a:cxn>
              <a:cxn ang="0">
                <a:pos x="T6" y="T7"/>
              </a:cxn>
              <a:cxn ang="0">
                <a:pos x="T8" y="T9"/>
              </a:cxn>
            </a:cxnLst>
            <a:rect l="0" t="0" r="r" b="b"/>
            <a:pathLst>
              <a:path w="19026" h="12294">
                <a:moveTo>
                  <a:pt x="0" y="12293"/>
                </a:moveTo>
                <a:lnTo>
                  <a:pt x="143" y="12293"/>
                </a:lnTo>
                <a:lnTo>
                  <a:pt x="19025" y="12"/>
                </a:lnTo>
                <a:lnTo>
                  <a:pt x="19025" y="0"/>
                </a:lnTo>
                <a:lnTo>
                  <a:pt x="0" y="12293"/>
                </a:lnTo>
              </a:path>
            </a:pathLst>
          </a:custGeom>
          <a:solidFill>
            <a:schemeClr val="bg1">
              <a:lumMod val="85000"/>
            </a:schemeClr>
          </a:solidFill>
          <a:ln>
            <a:noFill/>
          </a:ln>
          <a:effectLst/>
        </p:spPr>
        <p:txBody>
          <a:bodyPr wrap="none" anchor="ctr"/>
          <a:lstStyle/>
          <a:p>
            <a:endParaRPr lang="en-US" sz="3266" dirty="0">
              <a:latin typeface="Open Sans Light" panose="020B0306030504020204" pitchFamily="34" charset="0"/>
            </a:endParaRPr>
          </a:p>
        </p:txBody>
      </p:sp>
      <p:sp>
        <p:nvSpPr>
          <p:cNvPr id="7" name="Freeform 5">
            <a:extLst>
              <a:ext uri="{FF2B5EF4-FFF2-40B4-BE49-F238E27FC236}">
                <a16:creationId xmlns:a16="http://schemas.microsoft.com/office/drawing/2014/main" id="{448BB6EF-EA92-DB40-86CD-E3E71E3DA1E3}"/>
              </a:ext>
            </a:extLst>
          </p:cNvPr>
          <p:cNvSpPr>
            <a:spLocks noChangeArrowheads="1"/>
          </p:cNvSpPr>
          <p:nvPr/>
        </p:nvSpPr>
        <p:spPr bwMode="auto">
          <a:xfrm>
            <a:off x="4753583" y="2975147"/>
            <a:ext cx="7434084" cy="3882853"/>
          </a:xfrm>
          <a:custGeom>
            <a:avLst/>
            <a:gdLst>
              <a:gd name="T0" fmla="*/ 0 w 11941"/>
              <a:gd name="T1" fmla="*/ 11420 h 11421"/>
              <a:gd name="T2" fmla="*/ 142 w 11941"/>
              <a:gd name="T3" fmla="*/ 11420 h 11421"/>
              <a:gd name="T4" fmla="*/ 11940 w 11941"/>
              <a:gd name="T5" fmla="*/ 26 h 11421"/>
              <a:gd name="T6" fmla="*/ 11940 w 11941"/>
              <a:gd name="T7" fmla="*/ 0 h 11421"/>
              <a:gd name="T8" fmla="*/ 0 w 11941"/>
              <a:gd name="T9" fmla="*/ 11420 h 11421"/>
            </a:gdLst>
            <a:ahLst/>
            <a:cxnLst>
              <a:cxn ang="0">
                <a:pos x="T0" y="T1"/>
              </a:cxn>
              <a:cxn ang="0">
                <a:pos x="T2" y="T3"/>
              </a:cxn>
              <a:cxn ang="0">
                <a:pos x="T4" y="T5"/>
              </a:cxn>
              <a:cxn ang="0">
                <a:pos x="T6" y="T7"/>
              </a:cxn>
              <a:cxn ang="0">
                <a:pos x="T8" y="T9"/>
              </a:cxn>
            </a:cxnLst>
            <a:rect l="0" t="0" r="r" b="b"/>
            <a:pathLst>
              <a:path w="11941" h="11421">
                <a:moveTo>
                  <a:pt x="0" y="11420"/>
                </a:moveTo>
                <a:lnTo>
                  <a:pt x="142" y="11420"/>
                </a:lnTo>
                <a:lnTo>
                  <a:pt x="11940" y="26"/>
                </a:lnTo>
                <a:lnTo>
                  <a:pt x="11940" y="0"/>
                </a:lnTo>
                <a:lnTo>
                  <a:pt x="0" y="11420"/>
                </a:lnTo>
              </a:path>
            </a:pathLst>
          </a:custGeom>
          <a:solidFill>
            <a:schemeClr val="bg1">
              <a:lumMod val="85000"/>
            </a:schemeClr>
          </a:solidFill>
          <a:ln>
            <a:noFill/>
          </a:ln>
          <a:effectLst/>
        </p:spPr>
        <p:txBody>
          <a:bodyPr wrap="none" anchor="ctr"/>
          <a:lstStyle/>
          <a:p>
            <a:endParaRPr lang="en-US" sz="3266" dirty="0">
              <a:latin typeface="Open Sans Light" panose="020B0306030504020204" pitchFamily="34" charset="0"/>
            </a:endParaRPr>
          </a:p>
        </p:txBody>
      </p:sp>
      <p:sp>
        <p:nvSpPr>
          <p:cNvPr id="8" name="Freeform 6">
            <a:extLst>
              <a:ext uri="{FF2B5EF4-FFF2-40B4-BE49-F238E27FC236}">
                <a16:creationId xmlns:a16="http://schemas.microsoft.com/office/drawing/2014/main" id="{4343EEEB-104E-F44D-A8FC-ACBAF2D49CDB}"/>
              </a:ext>
            </a:extLst>
          </p:cNvPr>
          <p:cNvSpPr>
            <a:spLocks noChangeArrowheads="1"/>
          </p:cNvSpPr>
          <p:nvPr/>
        </p:nvSpPr>
        <p:spPr bwMode="auto">
          <a:xfrm>
            <a:off x="1588" y="2639332"/>
            <a:ext cx="12188825" cy="4055258"/>
          </a:xfrm>
          <a:custGeom>
            <a:avLst/>
            <a:gdLst>
              <a:gd name="T0" fmla="*/ 0 w 19577"/>
              <a:gd name="T1" fmla="*/ 11845 h 11928"/>
              <a:gd name="T2" fmla="*/ 0 w 19577"/>
              <a:gd name="T3" fmla="*/ 11927 h 11928"/>
              <a:gd name="T4" fmla="*/ 19576 w 19577"/>
              <a:gd name="T5" fmla="*/ 10 h 11928"/>
              <a:gd name="T6" fmla="*/ 19576 w 19577"/>
              <a:gd name="T7" fmla="*/ 0 h 11928"/>
              <a:gd name="T8" fmla="*/ 0 w 19577"/>
              <a:gd name="T9" fmla="*/ 11845 h 11928"/>
            </a:gdLst>
            <a:ahLst/>
            <a:cxnLst>
              <a:cxn ang="0">
                <a:pos x="T0" y="T1"/>
              </a:cxn>
              <a:cxn ang="0">
                <a:pos x="T2" y="T3"/>
              </a:cxn>
              <a:cxn ang="0">
                <a:pos x="T4" y="T5"/>
              </a:cxn>
              <a:cxn ang="0">
                <a:pos x="T6" y="T7"/>
              </a:cxn>
              <a:cxn ang="0">
                <a:pos x="T8" y="T9"/>
              </a:cxn>
            </a:cxnLst>
            <a:rect l="0" t="0" r="r" b="b"/>
            <a:pathLst>
              <a:path w="19577" h="11928">
                <a:moveTo>
                  <a:pt x="0" y="11845"/>
                </a:moveTo>
                <a:lnTo>
                  <a:pt x="0" y="11927"/>
                </a:lnTo>
                <a:lnTo>
                  <a:pt x="19576" y="10"/>
                </a:lnTo>
                <a:lnTo>
                  <a:pt x="19576" y="0"/>
                </a:lnTo>
                <a:lnTo>
                  <a:pt x="0" y="11845"/>
                </a:lnTo>
              </a:path>
            </a:pathLst>
          </a:custGeom>
          <a:solidFill>
            <a:schemeClr val="bg1">
              <a:lumMod val="85000"/>
            </a:schemeClr>
          </a:solidFill>
          <a:ln>
            <a:noFill/>
          </a:ln>
          <a:effectLst/>
        </p:spPr>
        <p:txBody>
          <a:bodyPr wrap="none" anchor="ctr"/>
          <a:lstStyle/>
          <a:p>
            <a:endParaRPr lang="en-US" sz="3266" dirty="0">
              <a:latin typeface="Open Sans Light" panose="020B0306030504020204" pitchFamily="34" charset="0"/>
            </a:endParaRPr>
          </a:p>
        </p:txBody>
      </p:sp>
      <p:sp>
        <p:nvSpPr>
          <p:cNvPr id="9" name="Freeform 7">
            <a:extLst>
              <a:ext uri="{FF2B5EF4-FFF2-40B4-BE49-F238E27FC236}">
                <a16:creationId xmlns:a16="http://schemas.microsoft.com/office/drawing/2014/main" id="{F5DB255E-A1CF-8146-8994-F534C7E72303}"/>
              </a:ext>
            </a:extLst>
          </p:cNvPr>
          <p:cNvSpPr>
            <a:spLocks noChangeArrowheads="1"/>
          </p:cNvSpPr>
          <p:nvPr/>
        </p:nvSpPr>
        <p:spPr bwMode="auto">
          <a:xfrm>
            <a:off x="1801454" y="4069201"/>
            <a:ext cx="1732887" cy="2543066"/>
          </a:xfrm>
          <a:custGeom>
            <a:avLst/>
            <a:gdLst>
              <a:gd name="T0" fmla="*/ 0 w 3733"/>
              <a:gd name="T1" fmla="*/ 1866 h 5481"/>
              <a:gd name="T2" fmla="*/ 1866 w 3733"/>
              <a:gd name="T3" fmla="*/ 0 h 5481"/>
              <a:gd name="T4" fmla="*/ 1866 w 3733"/>
              <a:gd name="T5" fmla="*/ 0 h 5481"/>
              <a:gd name="T6" fmla="*/ 1866 w 3733"/>
              <a:gd name="T7" fmla="*/ 0 h 5481"/>
              <a:gd name="T8" fmla="*/ 3732 w 3733"/>
              <a:gd name="T9" fmla="*/ 1866 h 5481"/>
              <a:gd name="T10" fmla="*/ 3732 w 3733"/>
              <a:gd name="T11" fmla="*/ 1866 h 5481"/>
              <a:gd name="T12" fmla="*/ 3732 w 3733"/>
              <a:gd name="T13" fmla="*/ 1866 h 5481"/>
              <a:gd name="T14" fmla="*/ 1866 w 3733"/>
              <a:gd name="T15" fmla="*/ 5480 h 5481"/>
              <a:gd name="T16" fmla="*/ 1866 w 3733"/>
              <a:gd name="T17" fmla="*/ 5480 h 5481"/>
              <a:gd name="T18" fmla="*/ 1866 w 3733"/>
              <a:gd name="T19" fmla="*/ 5480 h 5481"/>
              <a:gd name="T20" fmla="*/ 0 w 3733"/>
              <a:gd name="T21" fmla="*/ 1866 h 5481"/>
              <a:gd name="T22" fmla="*/ 0 w 3733"/>
              <a:gd name="T23" fmla="*/ 1866 h 5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733" h="5481">
                <a:moveTo>
                  <a:pt x="0" y="1866"/>
                </a:moveTo>
                <a:cubicBezTo>
                  <a:pt x="0" y="835"/>
                  <a:pt x="836" y="0"/>
                  <a:pt x="1866" y="0"/>
                </a:cubicBezTo>
                <a:lnTo>
                  <a:pt x="1866" y="0"/>
                </a:lnTo>
                <a:lnTo>
                  <a:pt x="1866" y="0"/>
                </a:lnTo>
                <a:cubicBezTo>
                  <a:pt x="2896" y="0"/>
                  <a:pt x="3732" y="835"/>
                  <a:pt x="3732" y="1866"/>
                </a:cubicBezTo>
                <a:lnTo>
                  <a:pt x="3732" y="1866"/>
                </a:lnTo>
                <a:lnTo>
                  <a:pt x="3732" y="1866"/>
                </a:lnTo>
                <a:cubicBezTo>
                  <a:pt x="3732" y="2897"/>
                  <a:pt x="1866" y="5480"/>
                  <a:pt x="1866" y="5480"/>
                </a:cubicBezTo>
                <a:lnTo>
                  <a:pt x="1866" y="5480"/>
                </a:lnTo>
                <a:lnTo>
                  <a:pt x="1866" y="5480"/>
                </a:lnTo>
                <a:cubicBezTo>
                  <a:pt x="1866" y="5480"/>
                  <a:pt x="0" y="2897"/>
                  <a:pt x="0" y="1866"/>
                </a:cubicBezTo>
                <a:lnTo>
                  <a:pt x="0" y="1866"/>
                </a:lnTo>
              </a:path>
            </a:pathLst>
          </a:custGeom>
          <a:solidFill>
            <a:schemeClr val="accent1"/>
          </a:solidFill>
          <a:ln>
            <a:noFill/>
          </a:ln>
          <a:effectLst/>
        </p:spPr>
        <p:txBody>
          <a:bodyPr wrap="none" anchor="ctr"/>
          <a:lstStyle/>
          <a:p>
            <a:endParaRPr lang="en-US" sz="3266" dirty="0">
              <a:latin typeface="Open Sans Light" panose="020B0306030504020204" pitchFamily="34" charset="0"/>
            </a:endParaRPr>
          </a:p>
        </p:txBody>
      </p:sp>
      <p:grpSp>
        <p:nvGrpSpPr>
          <p:cNvPr id="20" name="Group 19">
            <a:extLst>
              <a:ext uri="{FF2B5EF4-FFF2-40B4-BE49-F238E27FC236}">
                <a16:creationId xmlns:a16="http://schemas.microsoft.com/office/drawing/2014/main" id="{D5D50CEB-8E1B-664D-8551-6962C0991774}"/>
              </a:ext>
            </a:extLst>
          </p:cNvPr>
          <p:cNvGrpSpPr/>
          <p:nvPr/>
        </p:nvGrpSpPr>
        <p:grpSpPr>
          <a:xfrm>
            <a:off x="1808886" y="2828028"/>
            <a:ext cx="1718023" cy="1417618"/>
            <a:chOff x="3142452" y="9605073"/>
            <a:chExt cx="3436046" cy="2835232"/>
          </a:xfrm>
        </p:grpSpPr>
        <p:sp>
          <p:nvSpPr>
            <p:cNvPr id="18" name="TextBox 17">
              <a:extLst>
                <a:ext uri="{FF2B5EF4-FFF2-40B4-BE49-F238E27FC236}">
                  <a16:creationId xmlns:a16="http://schemas.microsoft.com/office/drawing/2014/main" id="{DDF88ED0-CFFD-8748-96D2-7DE9553B102F}"/>
                </a:ext>
              </a:extLst>
            </p:cNvPr>
            <p:cNvSpPr txBox="1"/>
            <p:nvPr/>
          </p:nvSpPr>
          <p:spPr>
            <a:xfrm>
              <a:off x="3499212" y="9605073"/>
              <a:ext cx="2722540" cy="1292660"/>
            </a:xfrm>
            <a:prstGeom prst="rect">
              <a:avLst/>
            </a:prstGeom>
            <a:noFill/>
          </p:spPr>
          <p:txBody>
            <a:bodyPr wrap="none" rtlCol="0" anchor="b" anchorCtr="0">
              <a:spAutoFit/>
            </a:bodyPr>
            <a:lstStyle/>
            <a:p>
              <a:pPr algn="ctr"/>
              <a:r>
                <a:rPr lang="es-MX" b="1" dirty="0" err="1">
                  <a:solidFill>
                    <a:schemeClr val="tx2"/>
                  </a:solidFill>
                  <a:latin typeface="Poppins SemiBold" pitchFamily="2" charset="77"/>
                  <a:ea typeface="League Spartan" charset="0"/>
                  <a:cs typeface="Poppins SemiBold" pitchFamily="2" charset="77"/>
                </a:rPr>
                <a:t>Activity</a:t>
              </a:r>
              <a:r>
                <a:rPr lang="es-MX" b="1" dirty="0">
                  <a:solidFill>
                    <a:schemeClr val="tx2"/>
                  </a:solidFill>
                  <a:latin typeface="Poppins SemiBold" pitchFamily="2" charset="77"/>
                  <a:ea typeface="League Spartan" charset="0"/>
                  <a:cs typeface="Poppins SemiBold" pitchFamily="2" charset="77"/>
                </a:rPr>
                <a:t> 01
</a:t>
              </a:r>
              <a:endParaRPr lang="en-US" b="1" dirty="0">
                <a:solidFill>
                  <a:schemeClr val="tx2"/>
                </a:solidFill>
                <a:latin typeface="Poppins SemiBold" pitchFamily="2" charset="77"/>
                <a:ea typeface="League Spartan" charset="0"/>
                <a:cs typeface="Poppins SemiBold" pitchFamily="2" charset="77"/>
              </a:endParaRPr>
            </a:p>
          </p:txBody>
        </p:sp>
        <p:sp>
          <p:nvSpPr>
            <p:cNvPr id="19" name="Subtitle 2">
              <a:extLst>
                <a:ext uri="{FF2B5EF4-FFF2-40B4-BE49-F238E27FC236}">
                  <a16:creationId xmlns:a16="http://schemas.microsoft.com/office/drawing/2014/main" id="{71D8FA59-384A-9347-9F60-77098F8D7AEC}"/>
                </a:ext>
              </a:extLst>
            </p:cNvPr>
            <p:cNvSpPr txBox="1">
              <a:spLocks/>
            </p:cNvSpPr>
            <p:nvPr/>
          </p:nvSpPr>
          <p:spPr>
            <a:xfrm>
              <a:off x="3142452" y="10969135"/>
              <a:ext cx="3436046" cy="147117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Define the place of sinking
</a:t>
              </a:r>
            </a:p>
          </p:txBody>
        </p:sp>
      </p:grpSp>
      <p:grpSp>
        <p:nvGrpSpPr>
          <p:cNvPr id="21" name="Group 20">
            <a:extLst>
              <a:ext uri="{FF2B5EF4-FFF2-40B4-BE49-F238E27FC236}">
                <a16:creationId xmlns:a16="http://schemas.microsoft.com/office/drawing/2014/main" id="{F80A999C-FAA8-734C-8CD6-E625DF798AA5}"/>
              </a:ext>
            </a:extLst>
          </p:cNvPr>
          <p:cNvGrpSpPr/>
          <p:nvPr/>
        </p:nvGrpSpPr>
        <p:grpSpPr>
          <a:xfrm>
            <a:off x="7201517" y="1796179"/>
            <a:ext cx="1718023" cy="1385381"/>
            <a:chOff x="3108732" y="9605073"/>
            <a:chExt cx="3436046" cy="2770759"/>
          </a:xfrm>
        </p:grpSpPr>
        <p:sp>
          <p:nvSpPr>
            <p:cNvPr id="22" name="TextBox 21">
              <a:extLst>
                <a:ext uri="{FF2B5EF4-FFF2-40B4-BE49-F238E27FC236}">
                  <a16:creationId xmlns:a16="http://schemas.microsoft.com/office/drawing/2014/main" id="{4C0D9632-1199-D548-B51D-6C598717ACE1}"/>
                </a:ext>
              </a:extLst>
            </p:cNvPr>
            <p:cNvSpPr txBox="1"/>
            <p:nvPr/>
          </p:nvSpPr>
          <p:spPr>
            <a:xfrm>
              <a:off x="3375776" y="9605073"/>
              <a:ext cx="2969404" cy="1292661"/>
            </a:xfrm>
            <a:prstGeom prst="rect">
              <a:avLst/>
            </a:prstGeom>
            <a:noFill/>
          </p:spPr>
          <p:txBody>
            <a:bodyPr wrap="none" rtlCol="0" anchor="b" anchorCtr="0">
              <a:spAutoFit/>
            </a:bodyPr>
            <a:lstStyle/>
            <a:p>
              <a:pPr algn="ctr"/>
              <a:r>
                <a:rPr lang="es-MX" b="1" dirty="0" err="1">
                  <a:solidFill>
                    <a:schemeClr val="tx2"/>
                  </a:solidFill>
                  <a:latin typeface="Poppins SemiBold" pitchFamily="2" charset="77"/>
                  <a:ea typeface="League Spartan" charset="0"/>
                  <a:cs typeface="Poppins SemiBold" pitchFamily="2" charset="77"/>
                </a:rPr>
                <a:t>Activity</a:t>
              </a:r>
              <a:r>
                <a:rPr lang="es-MX" b="1" dirty="0">
                  <a:solidFill>
                    <a:schemeClr val="tx2"/>
                  </a:solidFill>
                  <a:latin typeface="Poppins SemiBold" pitchFamily="2" charset="77"/>
                  <a:ea typeface="League Spartan" charset="0"/>
                  <a:cs typeface="Poppins SemiBold" pitchFamily="2" charset="77"/>
                </a:rPr>
                <a:t> 04 
</a:t>
              </a:r>
            </a:p>
          </p:txBody>
        </p:sp>
        <p:sp>
          <p:nvSpPr>
            <p:cNvPr id="23" name="Subtitle 2">
              <a:extLst>
                <a:ext uri="{FF2B5EF4-FFF2-40B4-BE49-F238E27FC236}">
                  <a16:creationId xmlns:a16="http://schemas.microsoft.com/office/drawing/2014/main" id="{BF332909-9960-4643-B4A8-0A91593A3881}"/>
                </a:ext>
              </a:extLst>
            </p:cNvPr>
            <p:cNvSpPr txBox="1">
              <a:spLocks/>
            </p:cNvSpPr>
            <p:nvPr/>
          </p:nvSpPr>
          <p:spPr>
            <a:xfrm>
              <a:off x="3108732" y="10473774"/>
              <a:ext cx="3436046" cy="1902058"/>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Environmental</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procedures</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and </a:t>
              </a: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permits</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grpSp>
        <p:nvGrpSpPr>
          <p:cNvPr id="26" name="Group 25">
            <a:extLst>
              <a:ext uri="{FF2B5EF4-FFF2-40B4-BE49-F238E27FC236}">
                <a16:creationId xmlns:a16="http://schemas.microsoft.com/office/drawing/2014/main" id="{789AD9DB-45BA-464D-9104-764E6A2DAF68}"/>
              </a:ext>
            </a:extLst>
          </p:cNvPr>
          <p:cNvGrpSpPr/>
          <p:nvPr/>
        </p:nvGrpSpPr>
        <p:grpSpPr>
          <a:xfrm>
            <a:off x="5431327" y="2123238"/>
            <a:ext cx="1718023" cy="1633062"/>
            <a:chOff x="3142452" y="9605073"/>
            <a:chExt cx="3436046" cy="3266119"/>
          </a:xfrm>
        </p:grpSpPr>
        <p:sp>
          <p:nvSpPr>
            <p:cNvPr id="27" name="TextBox 26">
              <a:extLst>
                <a:ext uri="{FF2B5EF4-FFF2-40B4-BE49-F238E27FC236}">
                  <a16:creationId xmlns:a16="http://schemas.microsoft.com/office/drawing/2014/main" id="{C3D494D3-7ACF-2944-8EAC-E3AB126D111F}"/>
                </a:ext>
              </a:extLst>
            </p:cNvPr>
            <p:cNvSpPr txBox="1"/>
            <p:nvPr/>
          </p:nvSpPr>
          <p:spPr>
            <a:xfrm>
              <a:off x="3390204" y="9605073"/>
              <a:ext cx="2940548" cy="1292660"/>
            </a:xfrm>
            <a:prstGeom prst="rect">
              <a:avLst/>
            </a:prstGeom>
            <a:noFill/>
          </p:spPr>
          <p:txBody>
            <a:bodyPr wrap="none" rtlCol="0" anchor="b" anchorCtr="0">
              <a:spAutoFit/>
            </a:bodyPr>
            <a:lstStyle/>
            <a:p>
              <a:pPr algn="ctr"/>
              <a:r>
                <a:rPr lang="es-MX" b="1" dirty="0" err="1">
                  <a:solidFill>
                    <a:schemeClr val="tx2"/>
                  </a:solidFill>
                  <a:latin typeface="Poppins SemiBold" pitchFamily="2" charset="77"/>
                  <a:ea typeface="League Spartan" charset="0"/>
                  <a:cs typeface="Poppins SemiBold" pitchFamily="2" charset="77"/>
                </a:rPr>
                <a:t>Activity</a:t>
              </a:r>
              <a:r>
                <a:rPr lang="es-MX" b="1" dirty="0">
                  <a:solidFill>
                    <a:schemeClr val="tx2"/>
                  </a:solidFill>
                  <a:latin typeface="Poppins SemiBold" pitchFamily="2" charset="77"/>
                  <a:ea typeface="League Spartan" charset="0"/>
                  <a:cs typeface="Poppins SemiBold" pitchFamily="2" charset="77"/>
                </a:rPr>
                <a:t> 03 
</a:t>
              </a:r>
            </a:p>
          </p:txBody>
        </p:sp>
        <p:sp>
          <p:nvSpPr>
            <p:cNvPr id="28" name="Subtitle 2">
              <a:extLst>
                <a:ext uri="{FF2B5EF4-FFF2-40B4-BE49-F238E27FC236}">
                  <a16:creationId xmlns:a16="http://schemas.microsoft.com/office/drawing/2014/main" id="{7B510CB1-25F7-2A48-864C-81AA41D284B9}"/>
                </a:ext>
              </a:extLst>
            </p:cNvPr>
            <p:cNvSpPr txBox="1">
              <a:spLocks/>
            </p:cNvSpPr>
            <p:nvPr/>
          </p:nvSpPr>
          <p:spPr>
            <a:xfrm>
              <a:off x="3142452" y="10969135"/>
              <a:ext cx="3436046" cy="1902057"/>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n-US"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Cleaning and preparation of the vessel
</a:t>
              </a:r>
              <a:endPar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nvGrpSpPr>
          <p:cNvPr id="29" name="Group 28">
            <a:extLst>
              <a:ext uri="{FF2B5EF4-FFF2-40B4-BE49-F238E27FC236}">
                <a16:creationId xmlns:a16="http://schemas.microsoft.com/office/drawing/2014/main" id="{32919034-9C2C-4C4D-8402-B6CAA78F7EC7}"/>
              </a:ext>
            </a:extLst>
          </p:cNvPr>
          <p:cNvGrpSpPr/>
          <p:nvPr/>
        </p:nvGrpSpPr>
        <p:grpSpPr>
          <a:xfrm>
            <a:off x="3829688" y="2412996"/>
            <a:ext cx="1718023" cy="1417618"/>
            <a:chOff x="3142452" y="9605073"/>
            <a:chExt cx="3436046" cy="2835232"/>
          </a:xfrm>
        </p:grpSpPr>
        <p:sp>
          <p:nvSpPr>
            <p:cNvPr id="30" name="TextBox 29">
              <a:extLst>
                <a:ext uri="{FF2B5EF4-FFF2-40B4-BE49-F238E27FC236}">
                  <a16:creationId xmlns:a16="http://schemas.microsoft.com/office/drawing/2014/main" id="{E6C3A681-D628-E546-92CD-395C53ACA034}"/>
                </a:ext>
              </a:extLst>
            </p:cNvPr>
            <p:cNvSpPr txBox="1"/>
            <p:nvPr/>
          </p:nvSpPr>
          <p:spPr>
            <a:xfrm>
              <a:off x="3449514" y="9605073"/>
              <a:ext cx="2821928" cy="1292661"/>
            </a:xfrm>
            <a:prstGeom prst="rect">
              <a:avLst/>
            </a:prstGeom>
            <a:noFill/>
          </p:spPr>
          <p:txBody>
            <a:bodyPr wrap="none" rtlCol="0" anchor="b" anchorCtr="0">
              <a:spAutoFit/>
            </a:bodyPr>
            <a:lstStyle/>
            <a:p>
              <a:pPr algn="ctr"/>
              <a:r>
                <a:rPr lang="es-MX" b="1" dirty="0" err="1">
                  <a:solidFill>
                    <a:schemeClr val="tx2"/>
                  </a:solidFill>
                  <a:latin typeface="Poppins SemiBold" pitchFamily="2" charset="77"/>
                  <a:ea typeface="League Spartan" charset="0"/>
                  <a:cs typeface="Poppins SemiBold" pitchFamily="2" charset="77"/>
                </a:rPr>
                <a:t>Activity</a:t>
              </a:r>
              <a:r>
                <a:rPr lang="es-MX" b="1" dirty="0">
                  <a:solidFill>
                    <a:schemeClr val="tx2"/>
                  </a:solidFill>
                  <a:latin typeface="Poppins SemiBold" pitchFamily="2" charset="77"/>
                  <a:ea typeface="League Spartan" charset="0"/>
                  <a:cs typeface="Poppins SemiBold" pitchFamily="2" charset="77"/>
                </a:rPr>
                <a:t> 02
</a:t>
              </a:r>
            </a:p>
          </p:txBody>
        </p:sp>
        <p:sp>
          <p:nvSpPr>
            <p:cNvPr id="31" name="Subtitle 2">
              <a:extLst>
                <a:ext uri="{FF2B5EF4-FFF2-40B4-BE49-F238E27FC236}">
                  <a16:creationId xmlns:a16="http://schemas.microsoft.com/office/drawing/2014/main" id="{DA322589-FF52-7F4F-987E-32EDF8C4F70D}"/>
                </a:ext>
              </a:extLst>
            </p:cNvPr>
            <p:cNvSpPr txBox="1">
              <a:spLocks/>
            </p:cNvSpPr>
            <p:nvPr/>
          </p:nvSpPr>
          <p:spPr>
            <a:xfrm>
              <a:off x="3142452" y="10969135"/>
              <a:ext cx="3436046" cy="147117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Ship</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donation</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procedure</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sp useBgFill="1">
        <p:nvSpPr>
          <p:cNvPr id="32" name="Freeform 62">
            <a:extLst>
              <a:ext uri="{FF2B5EF4-FFF2-40B4-BE49-F238E27FC236}">
                <a16:creationId xmlns:a16="http://schemas.microsoft.com/office/drawing/2014/main" id="{36CFCB49-19D1-6942-ADC2-0FA71C144766}"/>
              </a:ext>
            </a:extLst>
          </p:cNvPr>
          <p:cNvSpPr>
            <a:spLocks noChangeArrowheads="1"/>
          </p:cNvSpPr>
          <p:nvPr/>
        </p:nvSpPr>
        <p:spPr bwMode="auto">
          <a:xfrm>
            <a:off x="1974193" y="4264326"/>
            <a:ext cx="1362868" cy="1362870"/>
          </a:xfrm>
          <a:custGeom>
            <a:avLst/>
            <a:gdLst>
              <a:gd name="T0" fmla="*/ 0 w 1715"/>
              <a:gd name="T1" fmla="*/ 858 h 1716"/>
              <a:gd name="T2" fmla="*/ 857 w 1715"/>
              <a:gd name="T3" fmla="*/ 0 h 1716"/>
              <a:gd name="T4" fmla="*/ 857 w 1715"/>
              <a:gd name="T5" fmla="*/ 0 h 1716"/>
              <a:gd name="T6" fmla="*/ 857 w 1715"/>
              <a:gd name="T7" fmla="*/ 0 h 1716"/>
              <a:gd name="T8" fmla="*/ 1714 w 1715"/>
              <a:gd name="T9" fmla="*/ 858 h 1716"/>
              <a:gd name="T10" fmla="*/ 1714 w 1715"/>
              <a:gd name="T11" fmla="*/ 858 h 1716"/>
              <a:gd name="T12" fmla="*/ 1714 w 1715"/>
              <a:gd name="T13" fmla="*/ 858 h 1716"/>
              <a:gd name="T14" fmla="*/ 857 w 1715"/>
              <a:gd name="T15" fmla="*/ 1715 h 1716"/>
              <a:gd name="T16" fmla="*/ 857 w 1715"/>
              <a:gd name="T17" fmla="*/ 1715 h 1716"/>
              <a:gd name="T18" fmla="*/ 857 w 1715"/>
              <a:gd name="T19" fmla="*/ 1715 h 1716"/>
              <a:gd name="T20" fmla="*/ 0 w 1715"/>
              <a:gd name="T21" fmla="*/ 858 h 1716"/>
              <a:gd name="T22" fmla="*/ 0 w 1715"/>
              <a:gd name="T23" fmla="*/ 858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5" h="1716">
                <a:moveTo>
                  <a:pt x="0" y="858"/>
                </a:moveTo>
                <a:cubicBezTo>
                  <a:pt x="0" y="384"/>
                  <a:pt x="383" y="0"/>
                  <a:pt x="857" y="0"/>
                </a:cubicBezTo>
                <a:lnTo>
                  <a:pt x="857" y="0"/>
                </a:lnTo>
                <a:lnTo>
                  <a:pt x="857" y="0"/>
                </a:lnTo>
                <a:cubicBezTo>
                  <a:pt x="1330" y="0"/>
                  <a:pt x="1714" y="384"/>
                  <a:pt x="1714" y="858"/>
                </a:cubicBezTo>
                <a:lnTo>
                  <a:pt x="1714" y="858"/>
                </a:lnTo>
                <a:lnTo>
                  <a:pt x="1714" y="858"/>
                </a:lnTo>
                <a:cubicBezTo>
                  <a:pt x="1714" y="1331"/>
                  <a:pt x="1330" y="1715"/>
                  <a:pt x="857" y="1715"/>
                </a:cubicBezTo>
                <a:lnTo>
                  <a:pt x="857" y="1715"/>
                </a:lnTo>
                <a:lnTo>
                  <a:pt x="857" y="1715"/>
                </a:lnTo>
                <a:cubicBezTo>
                  <a:pt x="383" y="1715"/>
                  <a:pt x="0" y="1331"/>
                  <a:pt x="0" y="858"/>
                </a:cubicBezTo>
                <a:lnTo>
                  <a:pt x="0" y="858"/>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grpSp>
        <p:nvGrpSpPr>
          <p:cNvPr id="13" name="Grupo 12">
            <a:extLst>
              <a:ext uri="{FF2B5EF4-FFF2-40B4-BE49-F238E27FC236}">
                <a16:creationId xmlns:a16="http://schemas.microsoft.com/office/drawing/2014/main" id="{1E2E2AF0-EDC5-47DA-933A-945EEE238A59}"/>
              </a:ext>
            </a:extLst>
          </p:cNvPr>
          <p:cNvGrpSpPr/>
          <p:nvPr/>
        </p:nvGrpSpPr>
        <p:grpSpPr>
          <a:xfrm>
            <a:off x="5816710" y="3474526"/>
            <a:ext cx="1161901" cy="1706462"/>
            <a:chOff x="5816710" y="3789768"/>
            <a:chExt cx="947257" cy="1391219"/>
          </a:xfrm>
        </p:grpSpPr>
        <p:sp>
          <p:nvSpPr>
            <p:cNvPr id="11" name="Freeform 9">
              <a:extLst>
                <a:ext uri="{FF2B5EF4-FFF2-40B4-BE49-F238E27FC236}">
                  <a16:creationId xmlns:a16="http://schemas.microsoft.com/office/drawing/2014/main" id="{7EE4F23C-88B3-754C-866A-EAF88E36E2CD}"/>
                </a:ext>
              </a:extLst>
            </p:cNvPr>
            <p:cNvSpPr>
              <a:spLocks noChangeArrowheads="1"/>
            </p:cNvSpPr>
            <p:nvPr/>
          </p:nvSpPr>
          <p:spPr bwMode="auto">
            <a:xfrm>
              <a:off x="5816710" y="3789768"/>
              <a:ext cx="947257" cy="1391219"/>
            </a:xfrm>
            <a:custGeom>
              <a:avLst/>
              <a:gdLst>
                <a:gd name="T0" fmla="*/ 0 w 2042"/>
                <a:gd name="T1" fmla="*/ 1021 h 2999"/>
                <a:gd name="T2" fmla="*/ 1021 w 2042"/>
                <a:gd name="T3" fmla="*/ 0 h 2999"/>
                <a:gd name="T4" fmla="*/ 1021 w 2042"/>
                <a:gd name="T5" fmla="*/ 0 h 2999"/>
                <a:gd name="T6" fmla="*/ 1021 w 2042"/>
                <a:gd name="T7" fmla="*/ 0 h 2999"/>
                <a:gd name="T8" fmla="*/ 2041 w 2042"/>
                <a:gd name="T9" fmla="*/ 1021 h 2999"/>
                <a:gd name="T10" fmla="*/ 2041 w 2042"/>
                <a:gd name="T11" fmla="*/ 1021 h 2999"/>
                <a:gd name="T12" fmla="*/ 2041 w 2042"/>
                <a:gd name="T13" fmla="*/ 1021 h 2999"/>
                <a:gd name="T14" fmla="*/ 1021 w 2042"/>
                <a:gd name="T15" fmla="*/ 2998 h 2999"/>
                <a:gd name="T16" fmla="*/ 1021 w 2042"/>
                <a:gd name="T17" fmla="*/ 2998 h 2999"/>
                <a:gd name="T18" fmla="*/ 1021 w 2042"/>
                <a:gd name="T19" fmla="*/ 2998 h 2999"/>
                <a:gd name="T20" fmla="*/ 0 w 2042"/>
                <a:gd name="T21" fmla="*/ 1021 h 2999"/>
                <a:gd name="T22" fmla="*/ 0 w 2042"/>
                <a:gd name="T23" fmla="*/ 1021 h 2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042" h="2999">
                  <a:moveTo>
                    <a:pt x="0" y="1021"/>
                  </a:moveTo>
                  <a:cubicBezTo>
                    <a:pt x="0" y="457"/>
                    <a:pt x="458" y="0"/>
                    <a:pt x="1021" y="0"/>
                  </a:cubicBezTo>
                  <a:lnTo>
                    <a:pt x="1021" y="0"/>
                  </a:lnTo>
                  <a:lnTo>
                    <a:pt x="1021" y="0"/>
                  </a:lnTo>
                  <a:cubicBezTo>
                    <a:pt x="1585" y="0"/>
                    <a:pt x="2041" y="457"/>
                    <a:pt x="2041" y="1021"/>
                  </a:cubicBezTo>
                  <a:lnTo>
                    <a:pt x="2041" y="1021"/>
                  </a:lnTo>
                  <a:lnTo>
                    <a:pt x="2041" y="1021"/>
                  </a:lnTo>
                  <a:cubicBezTo>
                    <a:pt x="2041" y="1585"/>
                    <a:pt x="1021" y="2998"/>
                    <a:pt x="1021" y="2998"/>
                  </a:cubicBezTo>
                  <a:lnTo>
                    <a:pt x="1021" y="2998"/>
                  </a:lnTo>
                  <a:lnTo>
                    <a:pt x="1021" y="2998"/>
                  </a:lnTo>
                  <a:cubicBezTo>
                    <a:pt x="1021" y="2998"/>
                    <a:pt x="0" y="1585"/>
                    <a:pt x="0" y="1021"/>
                  </a:cubicBezTo>
                  <a:lnTo>
                    <a:pt x="0" y="1021"/>
                  </a:lnTo>
                </a:path>
              </a:pathLst>
            </a:custGeom>
            <a:solidFill>
              <a:schemeClr val="accent3"/>
            </a:solidFill>
            <a:ln>
              <a:noFill/>
            </a:ln>
            <a:effectLst/>
          </p:spPr>
          <p:txBody>
            <a:bodyPr wrap="none" anchor="ctr"/>
            <a:lstStyle/>
            <a:p>
              <a:endParaRPr lang="en-US" sz="3266" dirty="0">
                <a:latin typeface="Open Sans Light" panose="020B0306030504020204" pitchFamily="34" charset="0"/>
              </a:endParaRPr>
            </a:p>
          </p:txBody>
        </p:sp>
        <p:sp useBgFill="1">
          <p:nvSpPr>
            <p:cNvPr id="34" name="Freeform 62">
              <a:extLst>
                <a:ext uri="{FF2B5EF4-FFF2-40B4-BE49-F238E27FC236}">
                  <a16:creationId xmlns:a16="http://schemas.microsoft.com/office/drawing/2014/main" id="{1477C44E-F242-A040-B5B7-6278752C8B05}"/>
                </a:ext>
              </a:extLst>
            </p:cNvPr>
            <p:cNvSpPr>
              <a:spLocks noChangeArrowheads="1"/>
            </p:cNvSpPr>
            <p:nvPr/>
          </p:nvSpPr>
          <p:spPr bwMode="auto">
            <a:xfrm>
              <a:off x="5940768" y="3913494"/>
              <a:ext cx="698337" cy="698338"/>
            </a:xfrm>
            <a:custGeom>
              <a:avLst/>
              <a:gdLst>
                <a:gd name="T0" fmla="*/ 0 w 1715"/>
                <a:gd name="T1" fmla="*/ 858 h 1716"/>
                <a:gd name="T2" fmla="*/ 857 w 1715"/>
                <a:gd name="T3" fmla="*/ 0 h 1716"/>
                <a:gd name="T4" fmla="*/ 857 w 1715"/>
                <a:gd name="T5" fmla="*/ 0 h 1716"/>
                <a:gd name="T6" fmla="*/ 857 w 1715"/>
                <a:gd name="T7" fmla="*/ 0 h 1716"/>
                <a:gd name="T8" fmla="*/ 1714 w 1715"/>
                <a:gd name="T9" fmla="*/ 858 h 1716"/>
                <a:gd name="T10" fmla="*/ 1714 w 1715"/>
                <a:gd name="T11" fmla="*/ 858 h 1716"/>
                <a:gd name="T12" fmla="*/ 1714 w 1715"/>
                <a:gd name="T13" fmla="*/ 858 h 1716"/>
                <a:gd name="T14" fmla="*/ 857 w 1715"/>
                <a:gd name="T15" fmla="*/ 1715 h 1716"/>
                <a:gd name="T16" fmla="*/ 857 w 1715"/>
                <a:gd name="T17" fmla="*/ 1715 h 1716"/>
                <a:gd name="T18" fmla="*/ 857 w 1715"/>
                <a:gd name="T19" fmla="*/ 1715 h 1716"/>
                <a:gd name="T20" fmla="*/ 0 w 1715"/>
                <a:gd name="T21" fmla="*/ 858 h 1716"/>
                <a:gd name="T22" fmla="*/ 0 w 1715"/>
                <a:gd name="T23" fmla="*/ 858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5" h="1716">
                  <a:moveTo>
                    <a:pt x="0" y="858"/>
                  </a:moveTo>
                  <a:cubicBezTo>
                    <a:pt x="0" y="384"/>
                    <a:pt x="383" y="0"/>
                    <a:pt x="857" y="0"/>
                  </a:cubicBezTo>
                  <a:lnTo>
                    <a:pt x="857" y="0"/>
                  </a:lnTo>
                  <a:lnTo>
                    <a:pt x="857" y="0"/>
                  </a:lnTo>
                  <a:cubicBezTo>
                    <a:pt x="1330" y="0"/>
                    <a:pt x="1714" y="384"/>
                    <a:pt x="1714" y="858"/>
                  </a:cubicBezTo>
                  <a:lnTo>
                    <a:pt x="1714" y="858"/>
                  </a:lnTo>
                  <a:lnTo>
                    <a:pt x="1714" y="858"/>
                  </a:lnTo>
                  <a:cubicBezTo>
                    <a:pt x="1714" y="1331"/>
                    <a:pt x="1330" y="1715"/>
                    <a:pt x="857" y="1715"/>
                  </a:cubicBezTo>
                  <a:lnTo>
                    <a:pt x="857" y="1715"/>
                  </a:lnTo>
                  <a:lnTo>
                    <a:pt x="857" y="1715"/>
                  </a:lnTo>
                  <a:cubicBezTo>
                    <a:pt x="383" y="1715"/>
                    <a:pt x="0" y="1331"/>
                    <a:pt x="0" y="858"/>
                  </a:cubicBezTo>
                  <a:lnTo>
                    <a:pt x="0" y="858"/>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grpSp>
      <p:grpSp>
        <p:nvGrpSpPr>
          <p:cNvPr id="2" name="Grupo 1">
            <a:extLst>
              <a:ext uri="{FF2B5EF4-FFF2-40B4-BE49-F238E27FC236}">
                <a16:creationId xmlns:a16="http://schemas.microsoft.com/office/drawing/2014/main" id="{0D3C4BE3-081C-4AC3-8096-3672C79CB9FF}"/>
              </a:ext>
            </a:extLst>
          </p:cNvPr>
          <p:cNvGrpSpPr/>
          <p:nvPr/>
        </p:nvGrpSpPr>
        <p:grpSpPr>
          <a:xfrm>
            <a:off x="4046283" y="3775508"/>
            <a:ext cx="1393356" cy="2045660"/>
            <a:chOff x="4046284" y="3934837"/>
            <a:chExt cx="1284832" cy="1886330"/>
          </a:xfrm>
        </p:grpSpPr>
        <p:sp>
          <p:nvSpPr>
            <p:cNvPr id="10" name="Freeform 8">
              <a:extLst>
                <a:ext uri="{FF2B5EF4-FFF2-40B4-BE49-F238E27FC236}">
                  <a16:creationId xmlns:a16="http://schemas.microsoft.com/office/drawing/2014/main" id="{D9D4065D-BA72-364B-B395-479318692CDB}"/>
                </a:ext>
              </a:extLst>
            </p:cNvPr>
            <p:cNvSpPr>
              <a:spLocks noChangeArrowheads="1"/>
            </p:cNvSpPr>
            <p:nvPr/>
          </p:nvSpPr>
          <p:spPr bwMode="auto">
            <a:xfrm>
              <a:off x="4046284" y="3934837"/>
              <a:ext cx="1284832" cy="1886330"/>
            </a:xfrm>
            <a:custGeom>
              <a:avLst/>
              <a:gdLst>
                <a:gd name="T0" fmla="*/ 0 w 2769"/>
                <a:gd name="T1" fmla="*/ 1383 h 4066"/>
                <a:gd name="T2" fmla="*/ 1385 w 2769"/>
                <a:gd name="T3" fmla="*/ 0 h 4066"/>
                <a:gd name="T4" fmla="*/ 1385 w 2769"/>
                <a:gd name="T5" fmla="*/ 0 h 4066"/>
                <a:gd name="T6" fmla="*/ 1385 w 2769"/>
                <a:gd name="T7" fmla="*/ 0 h 4066"/>
                <a:gd name="T8" fmla="*/ 2768 w 2769"/>
                <a:gd name="T9" fmla="*/ 1383 h 4066"/>
                <a:gd name="T10" fmla="*/ 2768 w 2769"/>
                <a:gd name="T11" fmla="*/ 1383 h 4066"/>
                <a:gd name="T12" fmla="*/ 2768 w 2769"/>
                <a:gd name="T13" fmla="*/ 1383 h 4066"/>
                <a:gd name="T14" fmla="*/ 1385 w 2769"/>
                <a:gd name="T15" fmla="*/ 4065 h 4066"/>
                <a:gd name="T16" fmla="*/ 1385 w 2769"/>
                <a:gd name="T17" fmla="*/ 4065 h 4066"/>
                <a:gd name="T18" fmla="*/ 1385 w 2769"/>
                <a:gd name="T19" fmla="*/ 4065 h 4066"/>
                <a:gd name="T20" fmla="*/ 0 w 2769"/>
                <a:gd name="T21" fmla="*/ 1383 h 4066"/>
                <a:gd name="T22" fmla="*/ 0 w 2769"/>
                <a:gd name="T23" fmla="*/ 1383 h 4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69" h="4066">
                  <a:moveTo>
                    <a:pt x="0" y="1383"/>
                  </a:moveTo>
                  <a:cubicBezTo>
                    <a:pt x="0" y="619"/>
                    <a:pt x="620" y="0"/>
                    <a:pt x="1385" y="0"/>
                  </a:cubicBezTo>
                  <a:lnTo>
                    <a:pt x="1385" y="0"/>
                  </a:lnTo>
                  <a:lnTo>
                    <a:pt x="1385" y="0"/>
                  </a:lnTo>
                  <a:cubicBezTo>
                    <a:pt x="2148" y="0"/>
                    <a:pt x="2768" y="619"/>
                    <a:pt x="2768" y="1383"/>
                  </a:cubicBezTo>
                  <a:lnTo>
                    <a:pt x="2768" y="1383"/>
                  </a:lnTo>
                  <a:lnTo>
                    <a:pt x="2768" y="1383"/>
                  </a:lnTo>
                  <a:cubicBezTo>
                    <a:pt x="2768" y="2148"/>
                    <a:pt x="1385" y="4065"/>
                    <a:pt x="1385" y="4065"/>
                  </a:cubicBezTo>
                  <a:lnTo>
                    <a:pt x="1385" y="4065"/>
                  </a:lnTo>
                  <a:lnTo>
                    <a:pt x="1385" y="4065"/>
                  </a:lnTo>
                  <a:cubicBezTo>
                    <a:pt x="1385" y="4065"/>
                    <a:pt x="0" y="2148"/>
                    <a:pt x="0" y="1383"/>
                  </a:cubicBezTo>
                  <a:lnTo>
                    <a:pt x="0" y="1383"/>
                  </a:lnTo>
                </a:path>
              </a:pathLst>
            </a:custGeom>
            <a:solidFill>
              <a:schemeClr val="accent2"/>
            </a:solidFill>
            <a:ln>
              <a:noFill/>
            </a:ln>
            <a:effectLst/>
          </p:spPr>
          <p:txBody>
            <a:bodyPr wrap="none" anchor="ctr"/>
            <a:lstStyle/>
            <a:p>
              <a:endParaRPr lang="en-US" sz="3266" dirty="0">
                <a:latin typeface="Open Sans Light" panose="020B0306030504020204" pitchFamily="34" charset="0"/>
              </a:endParaRPr>
            </a:p>
          </p:txBody>
        </p:sp>
        <p:sp useBgFill="1">
          <p:nvSpPr>
            <p:cNvPr id="33" name="Freeform 62">
              <a:extLst>
                <a:ext uri="{FF2B5EF4-FFF2-40B4-BE49-F238E27FC236}">
                  <a16:creationId xmlns:a16="http://schemas.microsoft.com/office/drawing/2014/main" id="{14BD3755-F33A-1C4E-A55A-D75AB8157F65}"/>
                </a:ext>
              </a:extLst>
            </p:cNvPr>
            <p:cNvSpPr>
              <a:spLocks noChangeArrowheads="1"/>
            </p:cNvSpPr>
            <p:nvPr/>
          </p:nvSpPr>
          <p:spPr bwMode="auto">
            <a:xfrm>
              <a:off x="4189060" y="4084960"/>
              <a:ext cx="999279" cy="999280"/>
            </a:xfrm>
            <a:custGeom>
              <a:avLst/>
              <a:gdLst>
                <a:gd name="T0" fmla="*/ 0 w 1715"/>
                <a:gd name="T1" fmla="*/ 858 h 1716"/>
                <a:gd name="T2" fmla="*/ 857 w 1715"/>
                <a:gd name="T3" fmla="*/ 0 h 1716"/>
                <a:gd name="T4" fmla="*/ 857 w 1715"/>
                <a:gd name="T5" fmla="*/ 0 h 1716"/>
                <a:gd name="T6" fmla="*/ 857 w 1715"/>
                <a:gd name="T7" fmla="*/ 0 h 1716"/>
                <a:gd name="T8" fmla="*/ 1714 w 1715"/>
                <a:gd name="T9" fmla="*/ 858 h 1716"/>
                <a:gd name="T10" fmla="*/ 1714 w 1715"/>
                <a:gd name="T11" fmla="*/ 858 h 1716"/>
                <a:gd name="T12" fmla="*/ 1714 w 1715"/>
                <a:gd name="T13" fmla="*/ 858 h 1716"/>
                <a:gd name="T14" fmla="*/ 857 w 1715"/>
                <a:gd name="T15" fmla="*/ 1715 h 1716"/>
                <a:gd name="T16" fmla="*/ 857 w 1715"/>
                <a:gd name="T17" fmla="*/ 1715 h 1716"/>
                <a:gd name="T18" fmla="*/ 857 w 1715"/>
                <a:gd name="T19" fmla="*/ 1715 h 1716"/>
                <a:gd name="T20" fmla="*/ 0 w 1715"/>
                <a:gd name="T21" fmla="*/ 858 h 1716"/>
                <a:gd name="T22" fmla="*/ 0 w 1715"/>
                <a:gd name="T23" fmla="*/ 858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5" h="1716">
                  <a:moveTo>
                    <a:pt x="0" y="858"/>
                  </a:moveTo>
                  <a:cubicBezTo>
                    <a:pt x="0" y="384"/>
                    <a:pt x="383" y="0"/>
                    <a:pt x="857" y="0"/>
                  </a:cubicBezTo>
                  <a:lnTo>
                    <a:pt x="857" y="0"/>
                  </a:lnTo>
                  <a:lnTo>
                    <a:pt x="857" y="0"/>
                  </a:lnTo>
                  <a:cubicBezTo>
                    <a:pt x="1330" y="0"/>
                    <a:pt x="1714" y="384"/>
                    <a:pt x="1714" y="858"/>
                  </a:cubicBezTo>
                  <a:lnTo>
                    <a:pt x="1714" y="858"/>
                  </a:lnTo>
                  <a:lnTo>
                    <a:pt x="1714" y="858"/>
                  </a:lnTo>
                  <a:cubicBezTo>
                    <a:pt x="1714" y="1331"/>
                    <a:pt x="1330" y="1715"/>
                    <a:pt x="857" y="1715"/>
                  </a:cubicBezTo>
                  <a:lnTo>
                    <a:pt x="857" y="1715"/>
                  </a:lnTo>
                  <a:lnTo>
                    <a:pt x="857" y="1715"/>
                  </a:lnTo>
                  <a:cubicBezTo>
                    <a:pt x="383" y="1715"/>
                    <a:pt x="0" y="1331"/>
                    <a:pt x="0" y="858"/>
                  </a:cubicBezTo>
                  <a:lnTo>
                    <a:pt x="0" y="858"/>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grpSp>
      <p:grpSp>
        <p:nvGrpSpPr>
          <p:cNvPr id="14" name="Grupo 13">
            <a:extLst>
              <a:ext uri="{FF2B5EF4-FFF2-40B4-BE49-F238E27FC236}">
                <a16:creationId xmlns:a16="http://schemas.microsoft.com/office/drawing/2014/main" id="{FB5518DC-6685-4833-8F9E-E2BE9251A04C}"/>
              </a:ext>
            </a:extLst>
          </p:cNvPr>
          <p:cNvGrpSpPr/>
          <p:nvPr/>
        </p:nvGrpSpPr>
        <p:grpSpPr>
          <a:xfrm>
            <a:off x="7737767" y="2966964"/>
            <a:ext cx="994224" cy="1458394"/>
            <a:chOff x="7737767" y="3429000"/>
            <a:chExt cx="679242" cy="996358"/>
          </a:xfrm>
        </p:grpSpPr>
        <p:sp>
          <p:nvSpPr>
            <p:cNvPr id="12" name="Freeform 10">
              <a:extLst>
                <a:ext uri="{FF2B5EF4-FFF2-40B4-BE49-F238E27FC236}">
                  <a16:creationId xmlns:a16="http://schemas.microsoft.com/office/drawing/2014/main" id="{E8DB5207-F014-4A4E-BE88-501F93AE8F8A}"/>
                </a:ext>
              </a:extLst>
            </p:cNvPr>
            <p:cNvSpPr>
              <a:spLocks noChangeArrowheads="1"/>
            </p:cNvSpPr>
            <p:nvPr/>
          </p:nvSpPr>
          <p:spPr bwMode="auto">
            <a:xfrm>
              <a:off x="7737767" y="3429000"/>
              <a:ext cx="679242" cy="996358"/>
            </a:xfrm>
            <a:custGeom>
              <a:avLst/>
              <a:gdLst>
                <a:gd name="T0" fmla="*/ 0 w 1464"/>
                <a:gd name="T1" fmla="*/ 731 h 2149"/>
                <a:gd name="T2" fmla="*/ 732 w 1464"/>
                <a:gd name="T3" fmla="*/ 0 h 2149"/>
                <a:gd name="T4" fmla="*/ 732 w 1464"/>
                <a:gd name="T5" fmla="*/ 0 h 2149"/>
                <a:gd name="T6" fmla="*/ 732 w 1464"/>
                <a:gd name="T7" fmla="*/ 0 h 2149"/>
                <a:gd name="T8" fmla="*/ 1463 w 1464"/>
                <a:gd name="T9" fmla="*/ 731 h 2149"/>
                <a:gd name="T10" fmla="*/ 1463 w 1464"/>
                <a:gd name="T11" fmla="*/ 731 h 2149"/>
                <a:gd name="T12" fmla="*/ 1463 w 1464"/>
                <a:gd name="T13" fmla="*/ 731 h 2149"/>
                <a:gd name="T14" fmla="*/ 732 w 1464"/>
                <a:gd name="T15" fmla="*/ 2148 h 2149"/>
                <a:gd name="T16" fmla="*/ 732 w 1464"/>
                <a:gd name="T17" fmla="*/ 2148 h 2149"/>
                <a:gd name="T18" fmla="*/ 732 w 1464"/>
                <a:gd name="T19" fmla="*/ 2148 h 2149"/>
                <a:gd name="T20" fmla="*/ 0 w 1464"/>
                <a:gd name="T21" fmla="*/ 731 h 2149"/>
                <a:gd name="T22" fmla="*/ 0 w 1464"/>
                <a:gd name="T23" fmla="*/ 731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4" h="2149">
                  <a:moveTo>
                    <a:pt x="0" y="731"/>
                  </a:moveTo>
                  <a:cubicBezTo>
                    <a:pt x="0" y="328"/>
                    <a:pt x="328" y="0"/>
                    <a:pt x="732" y="0"/>
                  </a:cubicBezTo>
                  <a:lnTo>
                    <a:pt x="732" y="0"/>
                  </a:lnTo>
                  <a:lnTo>
                    <a:pt x="732" y="0"/>
                  </a:lnTo>
                  <a:cubicBezTo>
                    <a:pt x="1135" y="0"/>
                    <a:pt x="1463" y="328"/>
                    <a:pt x="1463" y="731"/>
                  </a:cubicBezTo>
                  <a:lnTo>
                    <a:pt x="1463" y="731"/>
                  </a:lnTo>
                  <a:lnTo>
                    <a:pt x="1463" y="731"/>
                  </a:lnTo>
                  <a:cubicBezTo>
                    <a:pt x="1463" y="1135"/>
                    <a:pt x="732" y="2148"/>
                    <a:pt x="732" y="2148"/>
                  </a:cubicBezTo>
                  <a:lnTo>
                    <a:pt x="732" y="2148"/>
                  </a:lnTo>
                  <a:lnTo>
                    <a:pt x="732" y="2148"/>
                  </a:lnTo>
                  <a:cubicBezTo>
                    <a:pt x="732" y="2148"/>
                    <a:pt x="0" y="1135"/>
                    <a:pt x="0" y="731"/>
                  </a:cubicBezTo>
                  <a:lnTo>
                    <a:pt x="0" y="731"/>
                  </a:lnTo>
                </a:path>
              </a:pathLst>
            </a:custGeom>
            <a:solidFill>
              <a:srgbClr val="00B050"/>
            </a:solidFill>
            <a:ln>
              <a:noFill/>
            </a:ln>
            <a:effectLst/>
          </p:spPr>
          <p:txBody>
            <a:bodyPr wrap="none" anchor="ctr"/>
            <a:lstStyle/>
            <a:p>
              <a:endParaRPr lang="en-US" sz="3266" dirty="0">
                <a:latin typeface="Open Sans Light" panose="020B0306030504020204" pitchFamily="34" charset="0"/>
              </a:endParaRPr>
            </a:p>
          </p:txBody>
        </p:sp>
        <p:sp useBgFill="1">
          <p:nvSpPr>
            <p:cNvPr id="35" name="Freeform 62">
              <a:extLst>
                <a:ext uri="{FF2B5EF4-FFF2-40B4-BE49-F238E27FC236}">
                  <a16:creationId xmlns:a16="http://schemas.microsoft.com/office/drawing/2014/main" id="{C1E39378-3FF9-2740-AF25-9A86D2129BE0}"/>
                </a:ext>
              </a:extLst>
            </p:cNvPr>
            <p:cNvSpPr>
              <a:spLocks noChangeArrowheads="1"/>
            </p:cNvSpPr>
            <p:nvPr/>
          </p:nvSpPr>
          <p:spPr bwMode="auto">
            <a:xfrm>
              <a:off x="7831924" y="3518163"/>
              <a:ext cx="497893" cy="497894"/>
            </a:xfrm>
            <a:custGeom>
              <a:avLst/>
              <a:gdLst>
                <a:gd name="T0" fmla="*/ 0 w 1715"/>
                <a:gd name="T1" fmla="*/ 858 h 1716"/>
                <a:gd name="T2" fmla="*/ 857 w 1715"/>
                <a:gd name="T3" fmla="*/ 0 h 1716"/>
                <a:gd name="T4" fmla="*/ 857 w 1715"/>
                <a:gd name="T5" fmla="*/ 0 h 1716"/>
                <a:gd name="T6" fmla="*/ 857 w 1715"/>
                <a:gd name="T7" fmla="*/ 0 h 1716"/>
                <a:gd name="T8" fmla="*/ 1714 w 1715"/>
                <a:gd name="T9" fmla="*/ 858 h 1716"/>
                <a:gd name="T10" fmla="*/ 1714 w 1715"/>
                <a:gd name="T11" fmla="*/ 858 h 1716"/>
                <a:gd name="T12" fmla="*/ 1714 w 1715"/>
                <a:gd name="T13" fmla="*/ 858 h 1716"/>
                <a:gd name="T14" fmla="*/ 857 w 1715"/>
                <a:gd name="T15" fmla="*/ 1715 h 1716"/>
                <a:gd name="T16" fmla="*/ 857 w 1715"/>
                <a:gd name="T17" fmla="*/ 1715 h 1716"/>
                <a:gd name="T18" fmla="*/ 857 w 1715"/>
                <a:gd name="T19" fmla="*/ 1715 h 1716"/>
                <a:gd name="T20" fmla="*/ 0 w 1715"/>
                <a:gd name="T21" fmla="*/ 858 h 1716"/>
                <a:gd name="T22" fmla="*/ 0 w 1715"/>
                <a:gd name="T23" fmla="*/ 858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5" h="1716">
                  <a:moveTo>
                    <a:pt x="0" y="858"/>
                  </a:moveTo>
                  <a:cubicBezTo>
                    <a:pt x="0" y="384"/>
                    <a:pt x="383" y="0"/>
                    <a:pt x="857" y="0"/>
                  </a:cubicBezTo>
                  <a:lnTo>
                    <a:pt x="857" y="0"/>
                  </a:lnTo>
                  <a:lnTo>
                    <a:pt x="857" y="0"/>
                  </a:lnTo>
                  <a:cubicBezTo>
                    <a:pt x="1330" y="0"/>
                    <a:pt x="1714" y="384"/>
                    <a:pt x="1714" y="858"/>
                  </a:cubicBezTo>
                  <a:lnTo>
                    <a:pt x="1714" y="858"/>
                  </a:lnTo>
                  <a:lnTo>
                    <a:pt x="1714" y="858"/>
                  </a:lnTo>
                  <a:cubicBezTo>
                    <a:pt x="1714" y="1331"/>
                    <a:pt x="1330" y="1715"/>
                    <a:pt x="857" y="1715"/>
                  </a:cubicBezTo>
                  <a:lnTo>
                    <a:pt x="857" y="1715"/>
                  </a:lnTo>
                  <a:lnTo>
                    <a:pt x="857" y="1715"/>
                  </a:lnTo>
                  <a:cubicBezTo>
                    <a:pt x="383" y="1715"/>
                    <a:pt x="0" y="1331"/>
                    <a:pt x="0" y="858"/>
                  </a:cubicBezTo>
                  <a:lnTo>
                    <a:pt x="0" y="858"/>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grpSp>
      <p:grpSp>
        <p:nvGrpSpPr>
          <p:cNvPr id="41" name="Group 20">
            <a:extLst>
              <a:ext uri="{FF2B5EF4-FFF2-40B4-BE49-F238E27FC236}">
                <a16:creationId xmlns:a16="http://schemas.microsoft.com/office/drawing/2014/main" id="{8D1FA896-8DAE-4258-90EC-5D713D04B254}"/>
              </a:ext>
            </a:extLst>
          </p:cNvPr>
          <p:cNvGrpSpPr/>
          <p:nvPr/>
        </p:nvGrpSpPr>
        <p:grpSpPr>
          <a:xfrm>
            <a:off x="8983427" y="1335060"/>
            <a:ext cx="1718023" cy="1202174"/>
            <a:chOff x="3142452" y="9605073"/>
            <a:chExt cx="3436046" cy="2404345"/>
          </a:xfrm>
        </p:grpSpPr>
        <p:sp>
          <p:nvSpPr>
            <p:cNvPr id="42" name="TextBox 21">
              <a:extLst>
                <a:ext uri="{FF2B5EF4-FFF2-40B4-BE49-F238E27FC236}">
                  <a16:creationId xmlns:a16="http://schemas.microsoft.com/office/drawing/2014/main" id="{3C3CC555-0AC2-47AC-9F00-631EF7B4A371}"/>
                </a:ext>
              </a:extLst>
            </p:cNvPr>
            <p:cNvSpPr txBox="1"/>
            <p:nvPr/>
          </p:nvSpPr>
          <p:spPr>
            <a:xfrm>
              <a:off x="3433484" y="9605073"/>
              <a:ext cx="2853988" cy="1292661"/>
            </a:xfrm>
            <a:prstGeom prst="rect">
              <a:avLst/>
            </a:prstGeom>
            <a:noFill/>
          </p:spPr>
          <p:txBody>
            <a:bodyPr wrap="none" rtlCol="0" anchor="b" anchorCtr="0">
              <a:spAutoFit/>
            </a:bodyPr>
            <a:lstStyle/>
            <a:p>
              <a:pPr algn="ctr"/>
              <a:r>
                <a:rPr lang="es-MX" b="1" dirty="0" err="1">
                  <a:solidFill>
                    <a:schemeClr val="tx2"/>
                  </a:solidFill>
                  <a:latin typeface="Poppins SemiBold" pitchFamily="2" charset="77"/>
                  <a:ea typeface="League Spartan" charset="0"/>
                  <a:cs typeface="Poppins SemiBold" pitchFamily="2" charset="77"/>
                </a:rPr>
                <a:t>Activity</a:t>
              </a:r>
              <a:r>
                <a:rPr lang="es-MX" b="1" dirty="0">
                  <a:solidFill>
                    <a:schemeClr val="tx2"/>
                  </a:solidFill>
                  <a:latin typeface="Poppins SemiBold" pitchFamily="2" charset="77"/>
                  <a:ea typeface="League Spartan" charset="0"/>
                  <a:cs typeface="Poppins SemiBold" pitchFamily="2" charset="77"/>
                </a:rPr>
                <a:t> 05
</a:t>
              </a:r>
            </a:p>
          </p:txBody>
        </p:sp>
        <p:sp>
          <p:nvSpPr>
            <p:cNvPr id="43" name="Subtitle 2">
              <a:extLst>
                <a:ext uri="{FF2B5EF4-FFF2-40B4-BE49-F238E27FC236}">
                  <a16:creationId xmlns:a16="http://schemas.microsoft.com/office/drawing/2014/main" id="{10B4F579-AD64-4C53-87A1-D8AF71A4516D}"/>
                </a:ext>
              </a:extLst>
            </p:cNvPr>
            <p:cNvSpPr txBox="1">
              <a:spLocks/>
            </p:cNvSpPr>
            <p:nvPr/>
          </p:nvSpPr>
          <p:spPr>
            <a:xfrm>
              <a:off x="3142452" y="10969135"/>
              <a:ext cx="3436046" cy="104028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Maritime</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signage</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grpSp>
        <p:nvGrpSpPr>
          <p:cNvPr id="15" name="Grupo 14">
            <a:extLst>
              <a:ext uri="{FF2B5EF4-FFF2-40B4-BE49-F238E27FC236}">
                <a16:creationId xmlns:a16="http://schemas.microsoft.com/office/drawing/2014/main" id="{22B7C77F-8BE7-4121-A3DB-A3C9B0340380}"/>
              </a:ext>
            </a:extLst>
          </p:cNvPr>
          <p:cNvGrpSpPr/>
          <p:nvPr/>
        </p:nvGrpSpPr>
        <p:grpSpPr>
          <a:xfrm>
            <a:off x="9502816" y="2581008"/>
            <a:ext cx="778533" cy="1142005"/>
            <a:chOff x="9251381" y="2844390"/>
            <a:chExt cx="679242" cy="996358"/>
          </a:xfrm>
        </p:grpSpPr>
        <p:sp>
          <p:nvSpPr>
            <p:cNvPr id="40" name="Freeform 10">
              <a:extLst>
                <a:ext uri="{FF2B5EF4-FFF2-40B4-BE49-F238E27FC236}">
                  <a16:creationId xmlns:a16="http://schemas.microsoft.com/office/drawing/2014/main" id="{CDC37F11-7207-4669-83D1-7A681C444E6D}"/>
                </a:ext>
              </a:extLst>
            </p:cNvPr>
            <p:cNvSpPr>
              <a:spLocks noChangeArrowheads="1"/>
            </p:cNvSpPr>
            <p:nvPr/>
          </p:nvSpPr>
          <p:spPr bwMode="auto">
            <a:xfrm>
              <a:off x="9251381" y="2844390"/>
              <a:ext cx="679242" cy="996358"/>
            </a:xfrm>
            <a:custGeom>
              <a:avLst/>
              <a:gdLst>
                <a:gd name="T0" fmla="*/ 0 w 1464"/>
                <a:gd name="T1" fmla="*/ 731 h 2149"/>
                <a:gd name="T2" fmla="*/ 732 w 1464"/>
                <a:gd name="T3" fmla="*/ 0 h 2149"/>
                <a:gd name="T4" fmla="*/ 732 w 1464"/>
                <a:gd name="T5" fmla="*/ 0 h 2149"/>
                <a:gd name="T6" fmla="*/ 732 w 1464"/>
                <a:gd name="T7" fmla="*/ 0 h 2149"/>
                <a:gd name="T8" fmla="*/ 1463 w 1464"/>
                <a:gd name="T9" fmla="*/ 731 h 2149"/>
                <a:gd name="T10" fmla="*/ 1463 w 1464"/>
                <a:gd name="T11" fmla="*/ 731 h 2149"/>
                <a:gd name="T12" fmla="*/ 1463 w 1464"/>
                <a:gd name="T13" fmla="*/ 731 h 2149"/>
                <a:gd name="T14" fmla="*/ 732 w 1464"/>
                <a:gd name="T15" fmla="*/ 2148 h 2149"/>
                <a:gd name="T16" fmla="*/ 732 w 1464"/>
                <a:gd name="T17" fmla="*/ 2148 h 2149"/>
                <a:gd name="T18" fmla="*/ 732 w 1464"/>
                <a:gd name="T19" fmla="*/ 2148 h 2149"/>
                <a:gd name="T20" fmla="*/ 0 w 1464"/>
                <a:gd name="T21" fmla="*/ 731 h 2149"/>
                <a:gd name="T22" fmla="*/ 0 w 1464"/>
                <a:gd name="T23" fmla="*/ 731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4" h="2149">
                  <a:moveTo>
                    <a:pt x="0" y="731"/>
                  </a:moveTo>
                  <a:cubicBezTo>
                    <a:pt x="0" y="328"/>
                    <a:pt x="328" y="0"/>
                    <a:pt x="732" y="0"/>
                  </a:cubicBezTo>
                  <a:lnTo>
                    <a:pt x="732" y="0"/>
                  </a:lnTo>
                  <a:lnTo>
                    <a:pt x="732" y="0"/>
                  </a:lnTo>
                  <a:cubicBezTo>
                    <a:pt x="1135" y="0"/>
                    <a:pt x="1463" y="328"/>
                    <a:pt x="1463" y="731"/>
                  </a:cubicBezTo>
                  <a:lnTo>
                    <a:pt x="1463" y="731"/>
                  </a:lnTo>
                  <a:lnTo>
                    <a:pt x="1463" y="731"/>
                  </a:lnTo>
                  <a:cubicBezTo>
                    <a:pt x="1463" y="1135"/>
                    <a:pt x="732" y="2148"/>
                    <a:pt x="732" y="2148"/>
                  </a:cubicBezTo>
                  <a:lnTo>
                    <a:pt x="732" y="2148"/>
                  </a:lnTo>
                  <a:lnTo>
                    <a:pt x="732" y="2148"/>
                  </a:lnTo>
                  <a:cubicBezTo>
                    <a:pt x="732" y="2148"/>
                    <a:pt x="0" y="1135"/>
                    <a:pt x="0" y="731"/>
                  </a:cubicBezTo>
                  <a:lnTo>
                    <a:pt x="0" y="731"/>
                  </a:lnTo>
                </a:path>
              </a:pathLst>
            </a:custGeom>
            <a:solidFill>
              <a:schemeClr val="accent4"/>
            </a:solidFill>
            <a:ln>
              <a:noFill/>
            </a:ln>
            <a:effectLst/>
          </p:spPr>
          <p:txBody>
            <a:bodyPr wrap="none" anchor="ctr"/>
            <a:lstStyle/>
            <a:p>
              <a:endParaRPr lang="en-US" sz="3266" dirty="0">
                <a:latin typeface="Open Sans Light" panose="020B0306030504020204" pitchFamily="34" charset="0"/>
              </a:endParaRPr>
            </a:p>
          </p:txBody>
        </p:sp>
        <p:sp useBgFill="1">
          <p:nvSpPr>
            <p:cNvPr id="44" name="Freeform 62">
              <a:extLst>
                <a:ext uri="{FF2B5EF4-FFF2-40B4-BE49-F238E27FC236}">
                  <a16:creationId xmlns:a16="http://schemas.microsoft.com/office/drawing/2014/main" id="{224D8F5D-63F6-4259-B7CC-CB732F7C58CE}"/>
                </a:ext>
              </a:extLst>
            </p:cNvPr>
            <p:cNvSpPr>
              <a:spLocks noChangeArrowheads="1"/>
            </p:cNvSpPr>
            <p:nvPr/>
          </p:nvSpPr>
          <p:spPr bwMode="auto">
            <a:xfrm>
              <a:off x="9342055" y="2923043"/>
              <a:ext cx="497893" cy="497894"/>
            </a:xfrm>
            <a:custGeom>
              <a:avLst/>
              <a:gdLst>
                <a:gd name="T0" fmla="*/ 0 w 1715"/>
                <a:gd name="T1" fmla="*/ 858 h 1716"/>
                <a:gd name="T2" fmla="*/ 857 w 1715"/>
                <a:gd name="T3" fmla="*/ 0 h 1716"/>
                <a:gd name="T4" fmla="*/ 857 w 1715"/>
                <a:gd name="T5" fmla="*/ 0 h 1716"/>
                <a:gd name="T6" fmla="*/ 857 w 1715"/>
                <a:gd name="T7" fmla="*/ 0 h 1716"/>
                <a:gd name="T8" fmla="*/ 1714 w 1715"/>
                <a:gd name="T9" fmla="*/ 858 h 1716"/>
                <a:gd name="T10" fmla="*/ 1714 w 1715"/>
                <a:gd name="T11" fmla="*/ 858 h 1716"/>
                <a:gd name="T12" fmla="*/ 1714 w 1715"/>
                <a:gd name="T13" fmla="*/ 858 h 1716"/>
                <a:gd name="T14" fmla="*/ 857 w 1715"/>
                <a:gd name="T15" fmla="*/ 1715 h 1716"/>
                <a:gd name="T16" fmla="*/ 857 w 1715"/>
                <a:gd name="T17" fmla="*/ 1715 h 1716"/>
                <a:gd name="T18" fmla="*/ 857 w 1715"/>
                <a:gd name="T19" fmla="*/ 1715 h 1716"/>
                <a:gd name="T20" fmla="*/ 0 w 1715"/>
                <a:gd name="T21" fmla="*/ 858 h 1716"/>
                <a:gd name="T22" fmla="*/ 0 w 1715"/>
                <a:gd name="T23" fmla="*/ 858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5" h="1716">
                  <a:moveTo>
                    <a:pt x="0" y="858"/>
                  </a:moveTo>
                  <a:cubicBezTo>
                    <a:pt x="0" y="384"/>
                    <a:pt x="383" y="0"/>
                    <a:pt x="857" y="0"/>
                  </a:cubicBezTo>
                  <a:lnTo>
                    <a:pt x="857" y="0"/>
                  </a:lnTo>
                  <a:lnTo>
                    <a:pt x="857" y="0"/>
                  </a:lnTo>
                  <a:cubicBezTo>
                    <a:pt x="1330" y="0"/>
                    <a:pt x="1714" y="384"/>
                    <a:pt x="1714" y="858"/>
                  </a:cubicBezTo>
                  <a:lnTo>
                    <a:pt x="1714" y="858"/>
                  </a:lnTo>
                  <a:lnTo>
                    <a:pt x="1714" y="858"/>
                  </a:lnTo>
                  <a:cubicBezTo>
                    <a:pt x="1714" y="1331"/>
                    <a:pt x="1330" y="1715"/>
                    <a:pt x="857" y="1715"/>
                  </a:cubicBezTo>
                  <a:lnTo>
                    <a:pt x="857" y="1715"/>
                  </a:lnTo>
                  <a:lnTo>
                    <a:pt x="857" y="1715"/>
                  </a:lnTo>
                  <a:cubicBezTo>
                    <a:pt x="383" y="1715"/>
                    <a:pt x="0" y="1331"/>
                    <a:pt x="0" y="858"/>
                  </a:cubicBezTo>
                  <a:lnTo>
                    <a:pt x="0" y="858"/>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grpSp>
      <p:grpSp>
        <p:nvGrpSpPr>
          <p:cNvPr id="47" name="Group 20">
            <a:extLst>
              <a:ext uri="{FF2B5EF4-FFF2-40B4-BE49-F238E27FC236}">
                <a16:creationId xmlns:a16="http://schemas.microsoft.com/office/drawing/2014/main" id="{84307C93-9DD6-4046-B754-5A4FD773E407}"/>
              </a:ext>
            </a:extLst>
          </p:cNvPr>
          <p:cNvGrpSpPr/>
          <p:nvPr/>
        </p:nvGrpSpPr>
        <p:grpSpPr>
          <a:xfrm>
            <a:off x="10458292" y="841712"/>
            <a:ext cx="1718023" cy="1202174"/>
            <a:chOff x="3142452" y="9605073"/>
            <a:chExt cx="3436046" cy="2404345"/>
          </a:xfrm>
        </p:grpSpPr>
        <p:sp>
          <p:nvSpPr>
            <p:cNvPr id="48" name="TextBox 21">
              <a:extLst>
                <a:ext uri="{FF2B5EF4-FFF2-40B4-BE49-F238E27FC236}">
                  <a16:creationId xmlns:a16="http://schemas.microsoft.com/office/drawing/2014/main" id="{14CBF158-4DB4-47D7-A60B-AE1C65EFD177}"/>
                </a:ext>
              </a:extLst>
            </p:cNvPr>
            <p:cNvSpPr txBox="1"/>
            <p:nvPr/>
          </p:nvSpPr>
          <p:spPr>
            <a:xfrm>
              <a:off x="3435088" y="9605073"/>
              <a:ext cx="2850782" cy="1292661"/>
            </a:xfrm>
            <a:prstGeom prst="rect">
              <a:avLst/>
            </a:prstGeom>
            <a:noFill/>
          </p:spPr>
          <p:txBody>
            <a:bodyPr wrap="none" rtlCol="0" anchor="b" anchorCtr="0">
              <a:spAutoFit/>
            </a:bodyPr>
            <a:lstStyle/>
            <a:p>
              <a:pPr algn="ctr"/>
              <a:r>
                <a:rPr lang="es-MX" b="1" dirty="0" err="1">
                  <a:solidFill>
                    <a:schemeClr val="tx2"/>
                  </a:solidFill>
                  <a:latin typeface="Poppins SemiBold" pitchFamily="2" charset="77"/>
                  <a:ea typeface="League Spartan" charset="0"/>
                  <a:cs typeface="Poppins SemiBold" pitchFamily="2" charset="77"/>
                </a:rPr>
                <a:t>Activity</a:t>
              </a:r>
              <a:r>
                <a:rPr lang="es-MX" b="1" dirty="0">
                  <a:solidFill>
                    <a:schemeClr val="tx2"/>
                  </a:solidFill>
                  <a:latin typeface="Poppins SemiBold" pitchFamily="2" charset="77"/>
                  <a:ea typeface="League Spartan" charset="0"/>
                  <a:cs typeface="Poppins SemiBold" pitchFamily="2" charset="77"/>
                </a:rPr>
                <a:t> 06
</a:t>
              </a:r>
            </a:p>
          </p:txBody>
        </p:sp>
        <p:sp>
          <p:nvSpPr>
            <p:cNvPr id="49" name="Subtitle 2">
              <a:extLst>
                <a:ext uri="{FF2B5EF4-FFF2-40B4-BE49-F238E27FC236}">
                  <a16:creationId xmlns:a16="http://schemas.microsoft.com/office/drawing/2014/main" id="{D3900BA8-103E-4557-8916-15A5D9D152DD}"/>
                </a:ext>
              </a:extLst>
            </p:cNvPr>
            <p:cNvSpPr txBox="1">
              <a:spLocks/>
            </p:cNvSpPr>
            <p:nvPr/>
          </p:nvSpPr>
          <p:spPr>
            <a:xfrm>
              <a:off x="3142452" y="10969135"/>
              <a:ext cx="3436046" cy="1040283"/>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ct val="100000"/>
                </a:lnSpc>
              </a:pP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Sinking</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s-MX" sz="1400" b="1" dirty="0" err="1">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ceremony</a:t>
              </a:r>
              <a:r>
                <a:rPr lang="es-MX" sz="1400" b="1"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p>
          </p:txBody>
        </p:sp>
      </p:grpSp>
      <p:grpSp>
        <p:nvGrpSpPr>
          <p:cNvPr id="16" name="Grupo 15">
            <a:extLst>
              <a:ext uri="{FF2B5EF4-FFF2-40B4-BE49-F238E27FC236}">
                <a16:creationId xmlns:a16="http://schemas.microsoft.com/office/drawing/2014/main" id="{8CD57B2D-7EFD-4958-808E-FAE352E7FB8B}"/>
              </a:ext>
            </a:extLst>
          </p:cNvPr>
          <p:cNvGrpSpPr/>
          <p:nvPr/>
        </p:nvGrpSpPr>
        <p:grpSpPr>
          <a:xfrm>
            <a:off x="10977682" y="2149157"/>
            <a:ext cx="679242" cy="996358"/>
            <a:chOff x="10977682" y="2149157"/>
            <a:chExt cx="679242" cy="996358"/>
          </a:xfrm>
        </p:grpSpPr>
        <p:sp>
          <p:nvSpPr>
            <p:cNvPr id="46" name="Freeform 10">
              <a:extLst>
                <a:ext uri="{FF2B5EF4-FFF2-40B4-BE49-F238E27FC236}">
                  <a16:creationId xmlns:a16="http://schemas.microsoft.com/office/drawing/2014/main" id="{809F7E93-8E4C-48D5-BA10-536855428E3D}"/>
                </a:ext>
              </a:extLst>
            </p:cNvPr>
            <p:cNvSpPr>
              <a:spLocks noChangeArrowheads="1"/>
            </p:cNvSpPr>
            <p:nvPr/>
          </p:nvSpPr>
          <p:spPr bwMode="auto">
            <a:xfrm>
              <a:off x="10977682" y="2149157"/>
              <a:ext cx="679242" cy="996358"/>
            </a:xfrm>
            <a:custGeom>
              <a:avLst/>
              <a:gdLst>
                <a:gd name="T0" fmla="*/ 0 w 1464"/>
                <a:gd name="T1" fmla="*/ 731 h 2149"/>
                <a:gd name="T2" fmla="*/ 732 w 1464"/>
                <a:gd name="T3" fmla="*/ 0 h 2149"/>
                <a:gd name="T4" fmla="*/ 732 w 1464"/>
                <a:gd name="T5" fmla="*/ 0 h 2149"/>
                <a:gd name="T6" fmla="*/ 732 w 1464"/>
                <a:gd name="T7" fmla="*/ 0 h 2149"/>
                <a:gd name="T8" fmla="*/ 1463 w 1464"/>
                <a:gd name="T9" fmla="*/ 731 h 2149"/>
                <a:gd name="T10" fmla="*/ 1463 w 1464"/>
                <a:gd name="T11" fmla="*/ 731 h 2149"/>
                <a:gd name="T12" fmla="*/ 1463 w 1464"/>
                <a:gd name="T13" fmla="*/ 731 h 2149"/>
                <a:gd name="T14" fmla="*/ 732 w 1464"/>
                <a:gd name="T15" fmla="*/ 2148 h 2149"/>
                <a:gd name="T16" fmla="*/ 732 w 1464"/>
                <a:gd name="T17" fmla="*/ 2148 h 2149"/>
                <a:gd name="T18" fmla="*/ 732 w 1464"/>
                <a:gd name="T19" fmla="*/ 2148 h 2149"/>
                <a:gd name="T20" fmla="*/ 0 w 1464"/>
                <a:gd name="T21" fmla="*/ 731 h 2149"/>
                <a:gd name="T22" fmla="*/ 0 w 1464"/>
                <a:gd name="T23" fmla="*/ 731 h 2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464" h="2149">
                  <a:moveTo>
                    <a:pt x="0" y="731"/>
                  </a:moveTo>
                  <a:cubicBezTo>
                    <a:pt x="0" y="328"/>
                    <a:pt x="328" y="0"/>
                    <a:pt x="732" y="0"/>
                  </a:cubicBezTo>
                  <a:lnTo>
                    <a:pt x="732" y="0"/>
                  </a:lnTo>
                  <a:lnTo>
                    <a:pt x="732" y="0"/>
                  </a:lnTo>
                  <a:cubicBezTo>
                    <a:pt x="1135" y="0"/>
                    <a:pt x="1463" y="328"/>
                    <a:pt x="1463" y="731"/>
                  </a:cubicBezTo>
                  <a:lnTo>
                    <a:pt x="1463" y="731"/>
                  </a:lnTo>
                  <a:lnTo>
                    <a:pt x="1463" y="731"/>
                  </a:lnTo>
                  <a:cubicBezTo>
                    <a:pt x="1463" y="1135"/>
                    <a:pt x="732" y="2148"/>
                    <a:pt x="732" y="2148"/>
                  </a:cubicBezTo>
                  <a:lnTo>
                    <a:pt x="732" y="2148"/>
                  </a:lnTo>
                  <a:lnTo>
                    <a:pt x="732" y="2148"/>
                  </a:lnTo>
                  <a:cubicBezTo>
                    <a:pt x="732" y="2148"/>
                    <a:pt x="0" y="1135"/>
                    <a:pt x="0" y="731"/>
                  </a:cubicBezTo>
                  <a:lnTo>
                    <a:pt x="0" y="731"/>
                  </a:lnTo>
                </a:path>
              </a:pathLst>
            </a:custGeom>
            <a:solidFill>
              <a:srgbClr val="FF0000"/>
            </a:solidFill>
            <a:ln>
              <a:noFill/>
            </a:ln>
            <a:effectLst/>
          </p:spPr>
          <p:txBody>
            <a:bodyPr wrap="none" anchor="ctr"/>
            <a:lstStyle/>
            <a:p>
              <a:endParaRPr lang="en-US" sz="3266" dirty="0">
                <a:latin typeface="Open Sans Light" panose="020B0306030504020204" pitchFamily="34" charset="0"/>
              </a:endParaRPr>
            </a:p>
          </p:txBody>
        </p:sp>
        <p:sp useBgFill="1">
          <p:nvSpPr>
            <p:cNvPr id="50" name="Freeform 62">
              <a:extLst>
                <a:ext uri="{FF2B5EF4-FFF2-40B4-BE49-F238E27FC236}">
                  <a16:creationId xmlns:a16="http://schemas.microsoft.com/office/drawing/2014/main" id="{D603FA73-08D0-4844-A177-0858E2E017B1}"/>
                </a:ext>
              </a:extLst>
            </p:cNvPr>
            <p:cNvSpPr>
              <a:spLocks noChangeArrowheads="1"/>
            </p:cNvSpPr>
            <p:nvPr/>
          </p:nvSpPr>
          <p:spPr bwMode="auto">
            <a:xfrm>
              <a:off x="11068356" y="2248345"/>
              <a:ext cx="497893" cy="497894"/>
            </a:xfrm>
            <a:custGeom>
              <a:avLst/>
              <a:gdLst>
                <a:gd name="T0" fmla="*/ 0 w 1715"/>
                <a:gd name="T1" fmla="*/ 858 h 1716"/>
                <a:gd name="T2" fmla="*/ 857 w 1715"/>
                <a:gd name="T3" fmla="*/ 0 h 1716"/>
                <a:gd name="T4" fmla="*/ 857 w 1715"/>
                <a:gd name="T5" fmla="*/ 0 h 1716"/>
                <a:gd name="T6" fmla="*/ 857 w 1715"/>
                <a:gd name="T7" fmla="*/ 0 h 1716"/>
                <a:gd name="T8" fmla="*/ 1714 w 1715"/>
                <a:gd name="T9" fmla="*/ 858 h 1716"/>
                <a:gd name="T10" fmla="*/ 1714 w 1715"/>
                <a:gd name="T11" fmla="*/ 858 h 1716"/>
                <a:gd name="T12" fmla="*/ 1714 w 1715"/>
                <a:gd name="T13" fmla="*/ 858 h 1716"/>
                <a:gd name="T14" fmla="*/ 857 w 1715"/>
                <a:gd name="T15" fmla="*/ 1715 h 1716"/>
                <a:gd name="T16" fmla="*/ 857 w 1715"/>
                <a:gd name="T17" fmla="*/ 1715 h 1716"/>
                <a:gd name="T18" fmla="*/ 857 w 1715"/>
                <a:gd name="T19" fmla="*/ 1715 h 1716"/>
                <a:gd name="T20" fmla="*/ 0 w 1715"/>
                <a:gd name="T21" fmla="*/ 858 h 1716"/>
                <a:gd name="T22" fmla="*/ 0 w 1715"/>
                <a:gd name="T23" fmla="*/ 858 h 1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15" h="1716">
                  <a:moveTo>
                    <a:pt x="0" y="858"/>
                  </a:moveTo>
                  <a:cubicBezTo>
                    <a:pt x="0" y="384"/>
                    <a:pt x="383" y="0"/>
                    <a:pt x="857" y="0"/>
                  </a:cubicBezTo>
                  <a:lnTo>
                    <a:pt x="857" y="0"/>
                  </a:lnTo>
                  <a:lnTo>
                    <a:pt x="857" y="0"/>
                  </a:lnTo>
                  <a:cubicBezTo>
                    <a:pt x="1330" y="0"/>
                    <a:pt x="1714" y="384"/>
                    <a:pt x="1714" y="858"/>
                  </a:cubicBezTo>
                  <a:lnTo>
                    <a:pt x="1714" y="858"/>
                  </a:lnTo>
                  <a:lnTo>
                    <a:pt x="1714" y="858"/>
                  </a:lnTo>
                  <a:cubicBezTo>
                    <a:pt x="1714" y="1331"/>
                    <a:pt x="1330" y="1715"/>
                    <a:pt x="857" y="1715"/>
                  </a:cubicBezTo>
                  <a:lnTo>
                    <a:pt x="857" y="1715"/>
                  </a:lnTo>
                  <a:lnTo>
                    <a:pt x="857" y="1715"/>
                  </a:lnTo>
                  <a:cubicBezTo>
                    <a:pt x="383" y="1715"/>
                    <a:pt x="0" y="1331"/>
                    <a:pt x="0" y="858"/>
                  </a:cubicBezTo>
                  <a:lnTo>
                    <a:pt x="0" y="858"/>
                  </a:lnTo>
                </a:path>
              </a:pathLst>
            </a:custGeom>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3266" dirty="0">
                <a:latin typeface="Open Sans Light" panose="020B0306030504020204" pitchFamily="34" charset="0"/>
              </a:endParaRPr>
            </a:p>
          </p:txBody>
        </p:sp>
      </p:grpSp>
      <p:pic>
        <p:nvPicPr>
          <p:cNvPr id="52" name="Imagen 51" descr="Forma, Flecha&#10;&#10;Descripción generada automáticamente">
            <a:extLst>
              <a:ext uri="{FF2B5EF4-FFF2-40B4-BE49-F238E27FC236}">
                <a16:creationId xmlns:a16="http://schemas.microsoft.com/office/drawing/2014/main" id="{36D9E745-1B8D-4596-975F-684730BAAAD4}"/>
              </a:ext>
            </a:extLst>
          </p:cNvPr>
          <p:cNvPicPr>
            <a:picLocks noChangeAspect="1"/>
          </p:cNvPicPr>
          <p:nvPr/>
        </p:nvPicPr>
        <p:blipFill rotWithShape="1">
          <a:blip r:embed="rId3">
            <a:clrChange>
              <a:clrFrom>
                <a:srgbClr val="F3F3F3"/>
              </a:clrFrom>
              <a:clrTo>
                <a:srgbClr val="F3F3F3">
                  <a:alpha val="0"/>
                </a:srgbClr>
              </a:clrTo>
            </a:clrChange>
            <a:duotone>
              <a:prstClr val="black"/>
              <a:srgbClr val="FF0000">
                <a:tint val="45000"/>
                <a:satMod val="400000"/>
              </a:srgbClr>
            </a:duotone>
            <a:extLst>
              <a:ext uri="{28A0092B-C50C-407E-A947-70E740481C1C}">
                <a14:useLocalDpi xmlns:a14="http://schemas.microsoft.com/office/drawing/2010/main" val="0"/>
              </a:ext>
            </a:extLst>
          </a:blip>
          <a:srcRect/>
          <a:stretch/>
        </p:blipFill>
        <p:spPr>
          <a:xfrm>
            <a:off x="11027240" y="2214737"/>
            <a:ext cx="580124" cy="561116"/>
          </a:xfrm>
          <a:prstGeom prst="rect">
            <a:avLst/>
          </a:prstGeom>
        </p:spPr>
      </p:pic>
      <p:pic>
        <p:nvPicPr>
          <p:cNvPr id="54" name="Imagen 53">
            <a:extLst>
              <a:ext uri="{FF2B5EF4-FFF2-40B4-BE49-F238E27FC236}">
                <a16:creationId xmlns:a16="http://schemas.microsoft.com/office/drawing/2014/main" id="{CF4DBBB4-6C9A-4474-937C-5ECD9F24782F}"/>
              </a:ext>
            </a:extLst>
          </p:cNvPr>
          <p:cNvPicPr>
            <a:picLocks noChangeAspect="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170251" y="3907443"/>
            <a:ext cx="1145419" cy="1145419"/>
          </a:xfrm>
          <a:prstGeom prst="rect">
            <a:avLst/>
          </a:prstGeom>
        </p:spPr>
      </p:pic>
      <p:pic>
        <p:nvPicPr>
          <p:cNvPr id="56" name="Imagen 55" descr="Texto&#10;&#10;Descripción generada automáticamente">
            <a:extLst>
              <a:ext uri="{FF2B5EF4-FFF2-40B4-BE49-F238E27FC236}">
                <a16:creationId xmlns:a16="http://schemas.microsoft.com/office/drawing/2014/main" id="{9214F2AE-9511-4D6D-A9A9-73A2E48103B9}"/>
              </a:ext>
            </a:extLst>
          </p:cNvPr>
          <p:cNvPicPr>
            <a:picLocks noChangeAspect="1"/>
          </p:cNvPicPr>
          <p:nvPr/>
        </p:nvPicPr>
        <p:blipFill rotWithShape="1">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2071" t="22312" r="12148" b="20128"/>
          <a:stretch/>
        </p:blipFill>
        <p:spPr>
          <a:xfrm>
            <a:off x="6022970" y="3775508"/>
            <a:ext cx="730017" cy="554489"/>
          </a:xfrm>
          <a:prstGeom prst="rect">
            <a:avLst/>
          </a:prstGeom>
        </p:spPr>
      </p:pic>
      <p:pic>
        <p:nvPicPr>
          <p:cNvPr id="60" name="Imagen 59" descr="Icono&#10;&#10;Descripción generada automáticamente">
            <a:extLst>
              <a:ext uri="{FF2B5EF4-FFF2-40B4-BE49-F238E27FC236}">
                <a16:creationId xmlns:a16="http://schemas.microsoft.com/office/drawing/2014/main" id="{8080D9C6-FE61-494A-866A-AC3554C0E4E9}"/>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8887" y="3100452"/>
            <a:ext cx="850637" cy="648735"/>
          </a:xfrm>
          <a:prstGeom prst="rect">
            <a:avLst/>
          </a:prstGeom>
        </p:spPr>
      </p:pic>
      <p:pic>
        <p:nvPicPr>
          <p:cNvPr id="62" name="Imagen 61" descr="Un dibujo de una persona con un reloj&#10;&#10;Descripción generada automáticamente">
            <a:extLst>
              <a:ext uri="{FF2B5EF4-FFF2-40B4-BE49-F238E27FC236}">
                <a16:creationId xmlns:a16="http://schemas.microsoft.com/office/drawing/2014/main" id="{D15E861D-E234-495A-BFD4-038F036DAC18}"/>
              </a:ext>
            </a:extLst>
          </p:cNvPr>
          <p:cNvPicPr>
            <a:picLocks noChangeAspect="1"/>
          </p:cNvPicPr>
          <p:nvPr/>
        </p:nvPicPr>
        <p:blipFill>
          <a:blip r:embed="rId7">
            <a:clrChange>
              <a:clrFrom>
                <a:srgbClr val="FFFFFF"/>
              </a:clrFrom>
              <a:clrTo>
                <a:srgbClr val="FFFFFF">
                  <a:alpha val="0"/>
                </a:srgbClr>
              </a:clrTo>
            </a:clrChange>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632733" y="2674527"/>
            <a:ext cx="526282" cy="526282"/>
          </a:xfrm>
          <a:prstGeom prst="rect">
            <a:avLst/>
          </a:prstGeom>
        </p:spPr>
      </p:pic>
      <p:pic>
        <p:nvPicPr>
          <p:cNvPr id="66" name="Imagen 65" descr="Icono&#10;&#10;Descripción generada automáticamente">
            <a:extLst>
              <a:ext uri="{FF2B5EF4-FFF2-40B4-BE49-F238E27FC236}">
                <a16:creationId xmlns:a16="http://schemas.microsoft.com/office/drawing/2014/main" id="{8FD4B4D8-D44D-44F4-A24B-6FF1A65C1467}"/>
              </a:ext>
            </a:extLst>
          </p:cNvPr>
          <p:cNvPicPr>
            <a:picLocks noChangeAspect="1"/>
          </p:cNvPicPr>
          <p:nvPr/>
        </p:nvPicPr>
        <p:blipFill rotWithShape="1">
          <a:blip r:embed="rId8">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l="23625" t="14972" r="25977" b="11023"/>
          <a:stretch/>
        </p:blipFill>
        <p:spPr>
          <a:xfrm>
            <a:off x="2228455" y="4333734"/>
            <a:ext cx="833583" cy="1224054"/>
          </a:xfrm>
          <a:prstGeom prst="rect">
            <a:avLst/>
          </a:prstGeom>
        </p:spPr>
      </p:pic>
      <p:sp>
        <p:nvSpPr>
          <p:cNvPr id="51" name="Rectángulo 50">
            <a:extLst>
              <a:ext uri="{FF2B5EF4-FFF2-40B4-BE49-F238E27FC236}">
                <a16:creationId xmlns:a16="http://schemas.microsoft.com/office/drawing/2014/main" id="{EC5301F3-5F18-43D0-8D3A-658FF18A1317}"/>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Marcador de contenido 1">
            <a:extLst>
              <a:ext uri="{FF2B5EF4-FFF2-40B4-BE49-F238E27FC236}">
                <a16:creationId xmlns:a16="http://schemas.microsoft.com/office/drawing/2014/main" id="{386B41D1-3F1C-4F2A-8531-42F8B5CA552F}"/>
              </a:ext>
            </a:extLst>
          </p:cNvPr>
          <p:cNvSpPr txBox="1">
            <a:spLocks/>
          </p:cNvSpPr>
          <p:nvPr/>
        </p:nvSpPr>
        <p:spPr>
          <a:xfrm>
            <a:off x="3104416" y="113824"/>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II. MAIN ACTIVITIES</a:t>
            </a:r>
          </a:p>
        </p:txBody>
      </p:sp>
      <p:sp>
        <p:nvSpPr>
          <p:cNvPr id="55" name="TextBox 34">
            <a:extLst>
              <a:ext uri="{FF2B5EF4-FFF2-40B4-BE49-F238E27FC236}">
                <a16:creationId xmlns:a16="http://schemas.microsoft.com/office/drawing/2014/main" id="{5267EBF9-0CA9-450C-8D9F-0B32BC4F6B8E}"/>
              </a:ext>
            </a:extLst>
          </p:cNvPr>
          <p:cNvSpPr txBox="1"/>
          <p:nvPr/>
        </p:nvSpPr>
        <p:spPr>
          <a:xfrm>
            <a:off x="7934759" y="6613149"/>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39580732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a 3">
            <a:extLst>
              <a:ext uri="{FF2B5EF4-FFF2-40B4-BE49-F238E27FC236}">
                <a16:creationId xmlns:a16="http://schemas.microsoft.com/office/drawing/2014/main" id="{1F3525DC-BB68-4DFA-BE41-0F926DEDCD67}"/>
              </a:ext>
            </a:extLst>
          </p:cNvPr>
          <p:cNvGraphicFramePr>
            <a:graphicFrameLocks noGrp="1"/>
          </p:cNvGraphicFramePr>
          <p:nvPr>
            <p:ph idx="1"/>
            <p:extLst>
              <p:ext uri="{D42A27DB-BD31-4B8C-83A1-F6EECF244321}">
                <p14:modId xmlns:p14="http://schemas.microsoft.com/office/powerpoint/2010/main" val="3439839415"/>
              </p:ext>
            </p:extLst>
          </p:nvPr>
        </p:nvGraphicFramePr>
        <p:xfrm>
          <a:off x="189810" y="890165"/>
          <a:ext cx="11812379" cy="5633080"/>
        </p:xfrm>
        <a:graphic>
          <a:graphicData uri="http://schemas.openxmlformats.org/drawingml/2006/table">
            <a:tbl>
              <a:tblPr firstRow="1" lastRow="1" bandRow="1">
                <a:tableStyleId>{5C22544A-7EE6-4342-B048-85BDC9FD1C3A}</a:tableStyleId>
              </a:tblPr>
              <a:tblGrid>
                <a:gridCol w="888434">
                  <a:extLst>
                    <a:ext uri="{9D8B030D-6E8A-4147-A177-3AD203B41FA5}">
                      <a16:colId xmlns:a16="http://schemas.microsoft.com/office/drawing/2014/main" val="2687822951"/>
                    </a:ext>
                  </a:extLst>
                </a:gridCol>
                <a:gridCol w="5009674">
                  <a:extLst>
                    <a:ext uri="{9D8B030D-6E8A-4147-A177-3AD203B41FA5}">
                      <a16:colId xmlns:a16="http://schemas.microsoft.com/office/drawing/2014/main" val="3471667125"/>
                    </a:ext>
                  </a:extLst>
                </a:gridCol>
                <a:gridCol w="2796530">
                  <a:extLst>
                    <a:ext uri="{9D8B030D-6E8A-4147-A177-3AD203B41FA5}">
                      <a16:colId xmlns:a16="http://schemas.microsoft.com/office/drawing/2014/main" val="3661040697"/>
                    </a:ext>
                  </a:extLst>
                </a:gridCol>
                <a:gridCol w="3117741">
                  <a:extLst>
                    <a:ext uri="{9D8B030D-6E8A-4147-A177-3AD203B41FA5}">
                      <a16:colId xmlns:a16="http://schemas.microsoft.com/office/drawing/2014/main" val="278769416"/>
                    </a:ext>
                  </a:extLst>
                </a:gridCol>
              </a:tblGrid>
              <a:tr h="0">
                <a:tc>
                  <a:txBody>
                    <a:bodyPr/>
                    <a:lstStyle/>
                    <a:p>
                      <a:pPr algn="ctr"/>
                      <a:r>
                        <a:rPr lang="es-MX" dirty="0">
                          <a:latin typeface="Montserrat" panose="02000505000000020004" pitchFamily="2" charset="0"/>
                        </a:rPr>
                        <a:t>No.</a:t>
                      </a:r>
                    </a:p>
                  </a:txBody>
                  <a:tcPr anchor="ctr"/>
                </a:tc>
                <a:tc>
                  <a:txBody>
                    <a:bodyPr/>
                    <a:lstStyle/>
                    <a:p>
                      <a:pPr algn="ctr"/>
                      <a:r>
                        <a:rPr lang="es-MX" dirty="0" err="1">
                          <a:latin typeface="Montserrat" panose="02000505000000020004" pitchFamily="2" charset="0"/>
                        </a:rPr>
                        <a:t>Description</a:t>
                      </a:r>
                      <a:r>
                        <a:rPr lang="es-MX" dirty="0">
                          <a:latin typeface="Montserrat" panose="02000505000000020004" pitchFamily="2" charset="0"/>
                        </a:rPr>
                        <a:t>
</a:t>
                      </a:r>
                    </a:p>
                  </a:txBody>
                  <a:tcPr anchor="ctr"/>
                </a:tc>
                <a:tc>
                  <a:txBody>
                    <a:bodyPr/>
                    <a:lstStyle/>
                    <a:p>
                      <a:pPr algn="ctr"/>
                      <a:r>
                        <a:rPr lang="es-MX" dirty="0" err="1">
                          <a:latin typeface="Montserrat" panose="02000505000000020004" pitchFamily="2" charset="0"/>
                        </a:rPr>
                        <a:t>Estimated</a:t>
                      </a:r>
                      <a:r>
                        <a:rPr lang="es-MX" dirty="0">
                          <a:latin typeface="Montserrat" panose="02000505000000020004" pitchFamily="2" charset="0"/>
                        </a:rPr>
                        <a:t> </a:t>
                      </a:r>
                      <a:r>
                        <a:rPr lang="es-MX" dirty="0" err="1">
                          <a:latin typeface="Montserrat" panose="02000505000000020004" pitchFamily="2" charset="0"/>
                        </a:rPr>
                        <a:t>Costs</a:t>
                      </a:r>
                      <a:r>
                        <a:rPr lang="es-MX" dirty="0">
                          <a:latin typeface="Montserrat" panose="02000505000000020004" pitchFamily="2" charset="0"/>
                        </a:rPr>
                        <a:t>
</a:t>
                      </a:r>
                    </a:p>
                  </a:txBody>
                  <a:tcPr anchor="ctr"/>
                </a:tc>
                <a:tc>
                  <a:txBody>
                    <a:bodyPr/>
                    <a:lstStyle/>
                    <a:p>
                      <a:pPr algn="ctr"/>
                      <a:r>
                        <a:rPr lang="es-MX" dirty="0" err="1">
                          <a:latin typeface="Montserrat" panose="02000505000000020004" pitchFamily="2" charset="0"/>
                        </a:rPr>
                        <a:t>Remarks</a:t>
                      </a:r>
                      <a:r>
                        <a:rPr lang="es-MX" dirty="0">
                          <a:latin typeface="Montserrat" panose="02000505000000020004" pitchFamily="2" charset="0"/>
                        </a:rPr>
                        <a:t>
</a:t>
                      </a:r>
                    </a:p>
                  </a:txBody>
                  <a:tcPr anchor="ctr"/>
                </a:tc>
                <a:extLst>
                  <a:ext uri="{0D108BD9-81ED-4DB2-BD59-A6C34878D82A}">
                    <a16:rowId xmlns:a16="http://schemas.microsoft.com/office/drawing/2014/main" val="1531716344"/>
                  </a:ext>
                </a:extLst>
              </a:tr>
              <a:tr h="0">
                <a:tc>
                  <a:txBody>
                    <a:bodyPr/>
                    <a:lstStyle/>
                    <a:p>
                      <a:pPr algn="l"/>
                      <a:r>
                        <a:rPr lang="es-MX" sz="1050" dirty="0">
                          <a:latin typeface="Montserrat" panose="02000505000000020004" pitchFamily="2" charset="0"/>
                        </a:rPr>
                        <a:t>1</a:t>
                      </a:r>
                    </a:p>
                  </a:txBody>
                  <a:tcPr/>
                </a:tc>
                <a:tc>
                  <a:txBody>
                    <a:bodyPr/>
                    <a:lstStyle/>
                    <a:p>
                      <a:pPr algn="l"/>
                      <a:r>
                        <a:rPr lang="en-US" sz="1050" dirty="0">
                          <a:latin typeface="Montserrat" panose="02000505000000020004" pitchFamily="2" charset="0"/>
                        </a:rPr>
                        <a:t>Cleaning, decontamination and preparation of the ship for sinking.</a:t>
                      </a:r>
                      <a:endParaRPr lang="es-MX" sz="1050" dirty="0">
                        <a:latin typeface="Montserrat" panose="02000505000000020004" pitchFamily="2" charset="0"/>
                      </a:endParaRPr>
                    </a:p>
                  </a:txBody>
                  <a:tcPr/>
                </a:tc>
                <a:tc>
                  <a:txBody>
                    <a:bodyPr/>
                    <a:lstStyle/>
                    <a:p>
                      <a:pPr algn="l"/>
                      <a:r>
                        <a:rPr lang="es-MX" sz="1050" dirty="0">
                          <a:latin typeface="Montserrat" panose="02000505000000020004" pitchFamily="2" charset="0"/>
                        </a:rPr>
                        <a:t>$2’567,326.00 MXN</a:t>
                      </a:r>
                    </a:p>
                  </a:txBody>
                  <a:tcPr/>
                </a:tc>
                <a:tc>
                  <a:txBody>
                    <a:bodyPr/>
                    <a:lstStyle/>
                    <a:p>
                      <a:pPr algn="l"/>
                      <a:r>
                        <a:rPr lang="en-US" sz="1050" dirty="0">
                          <a:latin typeface="Montserrat" panose="02000505000000020004" pitchFamily="2" charset="0"/>
                        </a:rPr>
                        <a:t>Quote from 21-Sep-20.
In process updated quote.
</a:t>
                      </a:r>
                      <a:endParaRPr lang="es-MX" sz="1050" dirty="0">
                        <a:latin typeface="Montserrat" panose="02000505000000020004" pitchFamily="2" charset="0"/>
                      </a:endParaRPr>
                    </a:p>
                  </a:txBody>
                  <a:tcPr/>
                </a:tc>
                <a:extLst>
                  <a:ext uri="{0D108BD9-81ED-4DB2-BD59-A6C34878D82A}">
                    <a16:rowId xmlns:a16="http://schemas.microsoft.com/office/drawing/2014/main" val="1010927028"/>
                  </a:ext>
                </a:extLst>
              </a:tr>
              <a:tr h="366940">
                <a:tc>
                  <a:txBody>
                    <a:bodyPr/>
                    <a:lstStyle/>
                    <a:p>
                      <a:pPr algn="l"/>
                      <a:r>
                        <a:rPr lang="es-MX" sz="1050" dirty="0">
                          <a:latin typeface="Montserrat" panose="02000505000000020004" pitchFamily="2" charset="0"/>
                        </a:rPr>
                        <a:t>2</a:t>
                      </a:r>
                    </a:p>
                  </a:txBody>
                  <a:tcPr/>
                </a:tc>
                <a:tc>
                  <a:txBody>
                    <a:bodyPr/>
                    <a:lstStyle/>
                    <a:p>
                      <a:pPr algn="l"/>
                      <a:r>
                        <a:rPr lang="en-US" sz="1050" dirty="0">
                          <a:latin typeface="Montserrat" panose="02000505000000020004" pitchFamily="2" charset="0"/>
                        </a:rPr>
                        <a:t>Preparation of the Environmental Impact Statement and field studies.
</a:t>
                      </a:r>
                      <a:endParaRPr lang="es-MX" sz="1050" dirty="0">
                        <a:latin typeface="Montserrat" panose="02000505000000020004" pitchFamily="2" charset="0"/>
                      </a:endParaRPr>
                    </a:p>
                  </a:txBody>
                  <a:tcPr/>
                </a:tc>
                <a:tc>
                  <a:txBody>
                    <a:bodyPr/>
                    <a:lstStyle/>
                    <a:p>
                      <a:pPr algn="l"/>
                      <a:r>
                        <a:rPr lang="es-MX" sz="1050" dirty="0">
                          <a:latin typeface="Montserrat" panose="02000505000000020004" pitchFamily="2" charset="0"/>
                        </a:rPr>
                        <a:t>$1’500,000.00 MXN</a:t>
                      </a:r>
                    </a:p>
                  </a:txBody>
                  <a:tcPr/>
                </a:tc>
                <a:tc>
                  <a:txBody>
                    <a:bodyPr/>
                    <a:lstStyle/>
                    <a:p>
                      <a:pPr algn="l"/>
                      <a:r>
                        <a:rPr lang="en-US" sz="1050" dirty="0">
                          <a:latin typeface="Montserrat" panose="02000505000000020004" pitchFamily="2" charset="0"/>
                        </a:rPr>
                        <a:t>Estimated cost.
Awaiting updated quote.
</a:t>
                      </a:r>
                      <a:endParaRPr lang="es-MX" sz="1050" dirty="0">
                        <a:latin typeface="Montserrat" panose="02000505000000020004" pitchFamily="2" charset="0"/>
                      </a:endParaRPr>
                    </a:p>
                  </a:txBody>
                  <a:tcPr/>
                </a:tc>
                <a:extLst>
                  <a:ext uri="{0D108BD9-81ED-4DB2-BD59-A6C34878D82A}">
                    <a16:rowId xmlns:a16="http://schemas.microsoft.com/office/drawing/2014/main" val="3429021266"/>
                  </a:ext>
                </a:extLst>
              </a:tr>
              <a:tr h="468930">
                <a:tc>
                  <a:txBody>
                    <a:bodyPr/>
                    <a:lstStyle/>
                    <a:p>
                      <a:pPr algn="l"/>
                      <a:r>
                        <a:rPr lang="es-MX" sz="1050" dirty="0">
                          <a:latin typeface="Montserrat" panose="02000505000000020004" pitchFamily="2" charset="0"/>
                        </a:rPr>
                        <a:t>3</a:t>
                      </a:r>
                    </a:p>
                  </a:txBody>
                  <a:tcPr/>
                </a:tc>
                <a:tc>
                  <a:txBody>
                    <a:bodyPr/>
                    <a:lstStyle/>
                    <a:p>
                      <a:pPr algn="l"/>
                      <a:r>
                        <a:rPr lang="en-US" sz="1050" dirty="0">
                          <a:latin typeface="Montserrat" panose="02000505000000020004" pitchFamily="2" charset="0"/>
                        </a:rPr>
                        <a:t>Processing of the Environmental Impact Statement before SEMARNAT.</a:t>
                      </a:r>
                      <a:endParaRPr lang="es-MX" sz="1050" dirty="0">
                        <a:latin typeface="Montserrat" panose="02000505000000020004" pitchFamily="2" charset="0"/>
                      </a:endParaRPr>
                    </a:p>
                  </a:txBody>
                  <a:tcPr/>
                </a:tc>
                <a:tc>
                  <a:txBody>
                    <a:bodyPr/>
                    <a:lstStyle/>
                    <a:p>
                      <a:pPr algn="l"/>
                      <a:r>
                        <a:rPr lang="es-MX" sz="1050" dirty="0">
                          <a:latin typeface="Montserrat" panose="02000505000000020004" pitchFamily="2" charset="0"/>
                        </a:rPr>
                        <a:t>$35,711.00 MXN</a:t>
                      </a:r>
                    </a:p>
                  </a:txBody>
                  <a:tcPr/>
                </a:tc>
                <a:tc>
                  <a:txBody>
                    <a:bodyPr/>
                    <a:lstStyle/>
                    <a:p>
                      <a:pPr algn="l"/>
                      <a:r>
                        <a:rPr lang="en-US" sz="1050" dirty="0">
                          <a:latin typeface="Montserrat" panose="02000505000000020004" pitchFamily="2" charset="0"/>
                        </a:rPr>
                        <a:t>Reference cost based on SEMARNAT tabulator.
</a:t>
                      </a:r>
                      <a:endParaRPr lang="es-MX" sz="1050" dirty="0">
                        <a:latin typeface="Montserrat" panose="02000505000000020004" pitchFamily="2" charset="0"/>
                      </a:endParaRPr>
                    </a:p>
                  </a:txBody>
                  <a:tcPr/>
                </a:tc>
                <a:extLst>
                  <a:ext uri="{0D108BD9-81ED-4DB2-BD59-A6C34878D82A}">
                    <a16:rowId xmlns:a16="http://schemas.microsoft.com/office/drawing/2014/main" val="1022384951"/>
                  </a:ext>
                </a:extLst>
              </a:tr>
              <a:tr h="0">
                <a:tc>
                  <a:txBody>
                    <a:bodyPr/>
                    <a:lstStyle/>
                    <a:p>
                      <a:pPr algn="l"/>
                      <a:r>
                        <a:rPr lang="es-MX" sz="1050" dirty="0">
                          <a:latin typeface="Montserrat" panose="02000505000000020004" pitchFamily="2" charset="0"/>
                        </a:rPr>
                        <a:t>4</a:t>
                      </a:r>
                    </a:p>
                  </a:txBody>
                  <a:tcPr/>
                </a:tc>
                <a:tc>
                  <a:txBody>
                    <a:bodyPr/>
                    <a:lstStyle/>
                    <a:p>
                      <a:pPr algn="l"/>
                      <a:r>
                        <a:rPr lang="es-MX" sz="1050" dirty="0">
                          <a:latin typeface="Montserrat" panose="02000505000000020004" pitchFamily="2" charset="0"/>
                        </a:rPr>
                        <a:t>Rotary Wheel </a:t>
                      </a:r>
                      <a:r>
                        <a:rPr lang="es-MX" sz="1050" dirty="0" err="1">
                          <a:latin typeface="Montserrat" panose="02000505000000020004" pitchFamily="2" charset="0"/>
                        </a:rPr>
                        <a:t>Development</a:t>
                      </a:r>
                      <a:endParaRPr lang="es-MX" sz="1050" dirty="0">
                        <a:latin typeface="Montserrat" panose="02000505000000020004" pitchFamily="2" charset="0"/>
                      </a:endParaRPr>
                    </a:p>
                  </a:txBody>
                  <a:tcPr/>
                </a:tc>
                <a:tc>
                  <a:txBody>
                    <a:bodyPr/>
                    <a:lstStyle/>
                    <a:p>
                      <a:pPr algn="l"/>
                      <a:r>
                        <a:rPr lang="es-MX" sz="1050" dirty="0">
                          <a:latin typeface="Montserrat" panose="02000505000000020004" pitchFamily="2" charset="0"/>
                        </a:rPr>
                        <a:t>EARRING
</a:t>
                      </a:r>
                    </a:p>
                  </a:txBody>
                  <a:tcPr/>
                </a:tc>
                <a:tc>
                  <a:txBody>
                    <a:bodyPr/>
                    <a:lstStyle/>
                    <a:p>
                      <a:pPr algn="l"/>
                      <a:endParaRPr lang="es-MX" sz="1050" dirty="0">
                        <a:latin typeface="Montserrat" panose="02000505000000020004" pitchFamily="2" charset="0"/>
                      </a:endParaRPr>
                    </a:p>
                  </a:txBody>
                  <a:tcPr/>
                </a:tc>
                <a:extLst>
                  <a:ext uri="{0D108BD9-81ED-4DB2-BD59-A6C34878D82A}">
                    <a16:rowId xmlns:a16="http://schemas.microsoft.com/office/drawing/2014/main" val="331819759"/>
                  </a:ext>
                </a:extLst>
              </a:tr>
              <a:tr h="313401">
                <a:tc>
                  <a:txBody>
                    <a:bodyPr/>
                    <a:lstStyle/>
                    <a:p>
                      <a:pPr algn="l"/>
                      <a:r>
                        <a:rPr lang="es-MX" sz="1050" dirty="0">
                          <a:latin typeface="Montserrat" panose="02000505000000020004" pitchFamily="2" charset="0"/>
                        </a:rPr>
                        <a:t>5</a:t>
                      </a:r>
                    </a:p>
                  </a:txBody>
                  <a:tcPr/>
                </a:tc>
                <a:tc>
                  <a:txBody>
                    <a:bodyPr/>
                    <a:lstStyle/>
                    <a:p>
                      <a:pPr algn="l"/>
                      <a:r>
                        <a:rPr lang="es-MX" sz="1050" dirty="0" err="1">
                          <a:latin typeface="Montserrat" panose="02000505000000020004" pitchFamily="2" charset="0"/>
                        </a:rPr>
                        <a:t>Preparation</a:t>
                      </a:r>
                      <a:r>
                        <a:rPr lang="es-MX" sz="1050" dirty="0">
                          <a:latin typeface="Montserrat" panose="02000505000000020004" pitchFamily="2" charset="0"/>
                        </a:rPr>
                        <a:t> </a:t>
                      </a:r>
                      <a:r>
                        <a:rPr lang="es-MX" sz="1050" dirty="0" err="1">
                          <a:latin typeface="Montserrat" panose="02000505000000020004" pitchFamily="2" charset="0"/>
                        </a:rPr>
                        <a:t>of</a:t>
                      </a:r>
                      <a:r>
                        <a:rPr lang="es-MX" sz="1050" dirty="0">
                          <a:latin typeface="Montserrat" panose="02000505000000020004" pitchFamily="2" charset="0"/>
                        </a:rPr>
                        <a:t> </a:t>
                      </a:r>
                      <a:r>
                        <a:rPr lang="es-MX" sz="1050" dirty="0" err="1">
                          <a:latin typeface="Montserrat" panose="02000505000000020004" pitchFamily="2" charset="0"/>
                        </a:rPr>
                        <a:t>the</a:t>
                      </a:r>
                      <a:r>
                        <a:rPr lang="es-MX" sz="1050" dirty="0">
                          <a:latin typeface="Montserrat" panose="02000505000000020004" pitchFamily="2" charset="0"/>
                        </a:rPr>
                        <a:t> </a:t>
                      </a:r>
                      <a:r>
                        <a:rPr lang="es-MX" sz="1050" dirty="0" err="1">
                          <a:latin typeface="Montserrat" panose="02000505000000020004" pitchFamily="2" charset="0"/>
                        </a:rPr>
                        <a:t>plate</a:t>
                      </a:r>
                      <a:endParaRPr lang="es-MX" sz="1050" dirty="0">
                        <a:latin typeface="Montserrat" panose="02000505000000020004" pitchFamily="2" charset="0"/>
                      </a:endParaRPr>
                    </a:p>
                  </a:txBody>
                  <a:tcPr/>
                </a:tc>
                <a:tc>
                  <a:txBody>
                    <a:bodyPr/>
                    <a:lstStyle/>
                    <a:p>
                      <a:pPr algn="l"/>
                      <a:r>
                        <a:rPr lang="es-MX" sz="1050" dirty="0">
                          <a:latin typeface="Montserrat" panose="02000505000000020004" pitchFamily="2" charset="0"/>
                        </a:rPr>
                        <a:t>EARRING
</a:t>
                      </a:r>
                    </a:p>
                  </a:txBody>
                  <a:tcPr/>
                </a:tc>
                <a:tc>
                  <a:txBody>
                    <a:bodyPr/>
                    <a:lstStyle/>
                    <a:p>
                      <a:pPr algn="l"/>
                      <a:endParaRPr lang="es-MX" sz="1050" dirty="0">
                        <a:latin typeface="Montserrat" panose="02000505000000020004" pitchFamily="2" charset="0"/>
                      </a:endParaRPr>
                    </a:p>
                  </a:txBody>
                  <a:tcPr/>
                </a:tc>
                <a:extLst>
                  <a:ext uri="{0D108BD9-81ED-4DB2-BD59-A6C34878D82A}">
                    <a16:rowId xmlns:a16="http://schemas.microsoft.com/office/drawing/2014/main" val="3904941184"/>
                  </a:ext>
                </a:extLst>
              </a:tr>
              <a:tr h="496219">
                <a:tc>
                  <a:txBody>
                    <a:bodyPr/>
                    <a:lstStyle/>
                    <a:p>
                      <a:pPr algn="l"/>
                      <a:r>
                        <a:rPr lang="es-MX" sz="1050" dirty="0">
                          <a:latin typeface="Montserrat" panose="02000505000000020004" pitchFamily="2" charset="0"/>
                        </a:rPr>
                        <a:t>6</a:t>
                      </a:r>
                    </a:p>
                  </a:txBody>
                  <a:tcPr/>
                </a:tc>
                <a:tc>
                  <a:txBody>
                    <a:bodyPr/>
                    <a:lstStyle/>
                    <a:p>
                      <a:pPr algn="l"/>
                      <a:r>
                        <a:rPr lang="en-US" sz="1050" dirty="0">
                          <a:latin typeface="Montserrat" panose="02000505000000020004" pitchFamily="2" charset="0"/>
                        </a:rPr>
                        <a:t>Transfer and towing of the ship to the point of sinking.</a:t>
                      </a:r>
                      <a:endParaRPr lang="es-MX" sz="1050" dirty="0">
                        <a:latin typeface="Montserrat" panose="02000505000000020004" pitchFamily="2" charset="0"/>
                      </a:endParaRPr>
                    </a:p>
                  </a:txBody>
                  <a:tcPr/>
                </a:tc>
                <a:tc>
                  <a:txBody>
                    <a:bodyPr/>
                    <a:lstStyle/>
                    <a:p>
                      <a:pPr algn="l"/>
                      <a:r>
                        <a:rPr lang="es-MX" sz="1050" dirty="0">
                          <a:latin typeface="Montserrat" panose="02000505000000020004" pitchFamily="2" charset="0"/>
                        </a:rPr>
                        <a:t>EARRING
</a:t>
                      </a:r>
                    </a:p>
                  </a:txBody>
                  <a:tcPr/>
                </a:tc>
                <a:tc>
                  <a:txBody>
                    <a:bodyPr/>
                    <a:lstStyle/>
                    <a:p>
                      <a:pPr algn="l"/>
                      <a:endParaRPr lang="es-MX" sz="1050" dirty="0">
                        <a:latin typeface="Montserrat" panose="02000505000000020004" pitchFamily="2" charset="0"/>
                      </a:endParaRPr>
                    </a:p>
                  </a:txBody>
                  <a:tcPr/>
                </a:tc>
                <a:extLst>
                  <a:ext uri="{0D108BD9-81ED-4DB2-BD59-A6C34878D82A}">
                    <a16:rowId xmlns:a16="http://schemas.microsoft.com/office/drawing/2014/main" val="11548958"/>
                  </a:ext>
                </a:extLst>
              </a:tr>
              <a:tr h="313401">
                <a:tc>
                  <a:txBody>
                    <a:bodyPr/>
                    <a:lstStyle/>
                    <a:p>
                      <a:pPr algn="l"/>
                      <a:r>
                        <a:rPr lang="es-MX" sz="1050" dirty="0">
                          <a:latin typeface="Montserrat" panose="02000505000000020004" pitchFamily="2" charset="0"/>
                        </a:rPr>
                        <a:t>7</a:t>
                      </a:r>
                    </a:p>
                  </a:txBody>
                  <a:tcPr/>
                </a:tc>
                <a:tc>
                  <a:txBody>
                    <a:bodyPr/>
                    <a:lstStyle/>
                    <a:p>
                      <a:pPr algn="l"/>
                      <a:r>
                        <a:rPr lang="es-MX" sz="1050" dirty="0" err="1">
                          <a:latin typeface="Montserrat" panose="02000505000000020004" pitchFamily="2" charset="0"/>
                        </a:rPr>
                        <a:t>Maritime</a:t>
                      </a:r>
                      <a:r>
                        <a:rPr lang="es-MX" sz="1050" dirty="0">
                          <a:latin typeface="Montserrat" panose="02000505000000020004" pitchFamily="2" charset="0"/>
                        </a:rPr>
                        <a:t> </a:t>
                      </a:r>
                      <a:r>
                        <a:rPr lang="es-MX" sz="1050" dirty="0" err="1">
                          <a:latin typeface="Montserrat" panose="02000505000000020004" pitchFamily="2" charset="0"/>
                        </a:rPr>
                        <a:t>Signage</a:t>
                      </a:r>
                      <a:endParaRPr lang="es-MX" sz="1050" dirty="0">
                        <a:latin typeface="Montserrat" panose="02000505000000020004" pitchFamily="2" charset="0"/>
                      </a:endParaRPr>
                    </a:p>
                  </a:txBody>
                  <a:tcPr/>
                </a:tc>
                <a:tc>
                  <a:txBody>
                    <a:bodyPr/>
                    <a:lstStyle/>
                    <a:p>
                      <a:pPr algn="l"/>
                      <a:r>
                        <a:rPr lang="es-MX" sz="1050" dirty="0">
                          <a:latin typeface="Montserrat" panose="02000505000000020004" pitchFamily="2" charset="0"/>
                        </a:rPr>
                        <a:t>EARRING
</a:t>
                      </a:r>
                    </a:p>
                  </a:txBody>
                  <a:tcPr/>
                </a:tc>
                <a:tc>
                  <a:txBody>
                    <a:bodyPr/>
                    <a:lstStyle/>
                    <a:p>
                      <a:pPr algn="l"/>
                      <a:endParaRPr lang="es-MX" sz="1050" dirty="0">
                        <a:latin typeface="Montserrat" panose="02000505000000020004" pitchFamily="2" charset="0"/>
                      </a:endParaRPr>
                    </a:p>
                  </a:txBody>
                  <a:tcPr/>
                </a:tc>
                <a:extLst>
                  <a:ext uri="{0D108BD9-81ED-4DB2-BD59-A6C34878D82A}">
                    <a16:rowId xmlns:a16="http://schemas.microsoft.com/office/drawing/2014/main" val="3226389355"/>
                  </a:ext>
                </a:extLst>
              </a:tr>
              <a:tr h="313401">
                <a:tc>
                  <a:txBody>
                    <a:bodyPr/>
                    <a:lstStyle/>
                    <a:p>
                      <a:pPr algn="l"/>
                      <a:r>
                        <a:rPr lang="es-MX" sz="1050" dirty="0">
                          <a:latin typeface="Montserrat" panose="02000505000000020004" pitchFamily="2" charset="0"/>
                        </a:rPr>
                        <a:t>8</a:t>
                      </a:r>
                    </a:p>
                  </a:txBody>
                  <a:tcPr/>
                </a:tc>
                <a:tc>
                  <a:txBody>
                    <a:bodyPr/>
                    <a:lstStyle/>
                    <a:p>
                      <a:pPr algn="l"/>
                      <a:r>
                        <a:rPr lang="es-MX" sz="1050" dirty="0">
                          <a:latin typeface="Montserrat" panose="02000505000000020004" pitchFamily="2" charset="0"/>
                        </a:rPr>
                        <a:t>Social </a:t>
                      </a:r>
                      <a:r>
                        <a:rPr lang="es-MX" sz="1050" dirty="0" err="1">
                          <a:latin typeface="Montserrat" panose="02000505000000020004" pitchFamily="2" charset="0"/>
                        </a:rPr>
                        <a:t>Communication</a:t>
                      </a:r>
                      <a:endParaRPr lang="es-MX" sz="1050" dirty="0">
                        <a:latin typeface="Montserrat" panose="02000505000000020004" pitchFamily="2" charset="0"/>
                      </a:endParaRPr>
                    </a:p>
                  </a:txBody>
                  <a:tcPr/>
                </a:tc>
                <a:tc>
                  <a:txBody>
                    <a:bodyPr/>
                    <a:lstStyle/>
                    <a:p>
                      <a:pPr algn="l"/>
                      <a:r>
                        <a:rPr lang="es-MX" sz="1050" dirty="0">
                          <a:latin typeface="Montserrat" panose="02000505000000020004" pitchFamily="2" charset="0"/>
                        </a:rPr>
                        <a:t>EARRING
</a:t>
                      </a:r>
                    </a:p>
                  </a:txBody>
                  <a:tcPr/>
                </a:tc>
                <a:tc>
                  <a:txBody>
                    <a:bodyPr/>
                    <a:lstStyle/>
                    <a:p>
                      <a:pPr algn="l"/>
                      <a:endParaRPr lang="es-MX" sz="1050" dirty="0">
                        <a:latin typeface="Montserrat" panose="02000505000000020004" pitchFamily="2" charset="0"/>
                      </a:endParaRPr>
                    </a:p>
                  </a:txBody>
                  <a:tcPr/>
                </a:tc>
                <a:extLst>
                  <a:ext uri="{0D108BD9-81ED-4DB2-BD59-A6C34878D82A}">
                    <a16:rowId xmlns:a16="http://schemas.microsoft.com/office/drawing/2014/main" val="2847298823"/>
                  </a:ext>
                </a:extLst>
              </a:tr>
              <a:tr h="313401">
                <a:tc>
                  <a:txBody>
                    <a:bodyPr/>
                    <a:lstStyle/>
                    <a:p>
                      <a:pPr algn="l"/>
                      <a:r>
                        <a:rPr lang="es-MX" sz="1050" dirty="0">
                          <a:latin typeface="Montserrat" panose="02000505000000020004" pitchFamily="2" charset="0"/>
                        </a:rPr>
                        <a:t>9</a:t>
                      </a:r>
                    </a:p>
                  </a:txBody>
                  <a:tcPr/>
                </a:tc>
                <a:tc>
                  <a:txBody>
                    <a:bodyPr/>
                    <a:lstStyle/>
                    <a:p>
                      <a:pPr algn="l"/>
                      <a:r>
                        <a:rPr lang="en-US" sz="1050" dirty="0">
                          <a:latin typeface="Montserrat" panose="02000505000000020004" pitchFamily="2" charset="0"/>
                        </a:rPr>
                        <a:t>Transport and transfer of specialist personnel.</a:t>
                      </a:r>
                      <a:endParaRPr lang="es-MX" sz="1050" dirty="0">
                        <a:latin typeface="Montserrat" panose="02000505000000020004" pitchFamily="2" charset="0"/>
                      </a:endParaRPr>
                    </a:p>
                  </a:txBody>
                  <a:tcPr/>
                </a:tc>
                <a:tc>
                  <a:txBody>
                    <a:bodyPr/>
                    <a:lstStyle/>
                    <a:p>
                      <a:pPr algn="l"/>
                      <a:r>
                        <a:rPr lang="es-MX" sz="1050" dirty="0">
                          <a:latin typeface="Montserrat" panose="02000505000000020004" pitchFamily="2" charset="0"/>
                        </a:rPr>
                        <a:t>EARRING
</a:t>
                      </a:r>
                    </a:p>
                  </a:txBody>
                  <a:tcPr/>
                </a:tc>
                <a:tc>
                  <a:txBody>
                    <a:bodyPr/>
                    <a:lstStyle/>
                    <a:p>
                      <a:pPr algn="l"/>
                      <a:endParaRPr lang="es-MX" sz="1050" dirty="0">
                        <a:latin typeface="Montserrat" panose="02000505000000020004" pitchFamily="2" charset="0"/>
                      </a:endParaRPr>
                    </a:p>
                  </a:txBody>
                  <a:tcPr/>
                </a:tc>
                <a:extLst>
                  <a:ext uri="{0D108BD9-81ED-4DB2-BD59-A6C34878D82A}">
                    <a16:rowId xmlns:a16="http://schemas.microsoft.com/office/drawing/2014/main" val="3135678523"/>
                  </a:ext>
                </a:extLst>
              </a:tr>
              <a:tr h="313401">
                <a:tc>
                  <a:txBody>
                    <a:bodyPr/>
                    <a:lstStyle/>
                    <a:p>
                      <a:pPr algn="l"/>
                      <a:r>
                        <a:rPr lang="es-MX" sz="1050" dirty="0">
                          <a:latin typeface="Montserrat" panose="02000505000000020004" pitchFamily="2" charset="0"/>
                        </a:rPr>
                        <a:t>10</a:t>
                      </a:r>
                    </a:p>
                  </a:txBody>
                  <a:tcPr/>
                </a:tc>
                <a:tc>
                  <a:txBody>
                    <a:bodyPr/>
                    <a:lstStyle/>
                    <a:p>
                      <a:pPr algn="l"/>
                      <a:r>
                        <a:rPr lang="es-MX" sz="1050" dirty="0" err="1">
                          <a:latin typeface="Montserrat" panose="02000505000000020004" pitchFamily="2" charset="0"/>
                        </a:rPr>
                        <a:t>Protocol</a:t>
                      </a:r>
                      <a:r>
                        <a:rPr lang="es-MX" sz="1050" dirty="0">
                          <a:latin typeface="Montserrat" panose="02000505000000020004" pitchFamily="2" charset="0"/>
                        </a:rPr>
                        <a:t> and </a:t>
                      </a:r>
                      <a:r>
                        <a:rPr lang="es-MX" sz="1050" dirty="0" err="1">
                          <a:latin typeface="Montserrat" panose="02000505000000020004" pitchFamily="2" charset="0"/>
                        </a:rPr>
                        <a:t>sinking</a:t>
                      </a:r>
                      <a:r>
                        <a:rPr lang="es-MX" sz="1050" dirty="0">
                          <a:latin typeface="Montserrat" panose="02000505000000020004" pitchFamily="2" charset="0"/>
                        </a:rPr>
                        <a:t> </a:t>
                      </a:r>
                      <a:r>
                        <a:rPr lang="es-MX" sz="1050" dirty="0" err="1">
                          <a:latin typeface="Montserrat" panose="02000505000000020004" pitchFamily="2" charset="0"/>
                        </a:rPr>
                        <a:t>ceremony</a:t>
                      </a:r>
                      <a:r>
                        <a:rPr lang="es-MX" sz="1050" dirty="0">
                          <a:latin typeface="Montserrat" panose="02000505000000020004" pitchFamily="2" charset="0"/>
                        </a:rPr>
                        <a:t>
</a:t>
                      </a:r>
                    </a:p>
                  </a:txBody>
                  <a:tcPr/>
                </a:tc>
                <a:tc>
                  <a:txBody>
                    <a:bodyPr/>
                    <a:lstStyle/>
                    <a:p>
                      <a:pPr algn="l"/>
                      <a:r>
                        <a:rPr lang="es-MX" sz="1050" dirty="0">
                          <a:latin typeface="Montserrat" panose="02000505000000020004" pitchFamily="2" charset="0"/>
                        </a:rPr>
                        <a:t>EARRING
</a:t>
                      </a:r>
                    </a:p>
                  </a:txBody>
                  <a:tcPr/>
                </a:tc>
                <a:tc>
                  <a:txBody>
                    <a:bodyPr/>
                    <a:lstStyle/>
                    <a:p>
                      <a:pPr algn="l"/>
                      <a:endParaRPr lang="es-MX" sz="1050" dirty="0">
                        <a:latin typeface="Montserrat" panose="02000505000000020004" pitchFamily="2" charset="0"/>
                      </a:endParaRPr>
                    </a:p>
                  </a:txBody>
                  <a:tcPr/>
                </a:tc>
                <a:extLst>
                  <a:ext uri="{0D108BD9-81ED-4DB2-BD59-A6C34878D82A}">
                    <a16:rowId xmlns:a16="http://schemas.microsoft.com/office/drawing/2014/main" val="1292430883"/>
                  </a:ext>
                </a:extLst>
              </a:tr>
              <a:tr h="313401">
                <a:tc gridSpan="2">
                  <a:txBody>
                    <a:bodyPr/>
                    <a:lstStyle/>
                    <a:p>
                      <a:pPr algn="r"/>
                      <a:r>
                        <a:rPr lang="es-MX" sz="1000" dirty="0">
                          <a:latin typeface="Montserrat" panose="02000505000000020004" pitchFamily="2" charset="0"/>
                        </a:rPr>
                        <a:t>TOTALES</a:t>
                      </a:r>
                    </a:p>
                  </a:txBody>
                  <a:tcPr/>
                </a:tc>
                <a:tc hMerge="1">
                  <a:txBody>
                    <a:bodyPr/>
                    <a:lstStyle/>
                    <a:p>
                      <a:endParaRPr lang="es-MX" dirty="0">
                        <a:latin typeface="Montserrat" panose="02000505000000020004" pitchFamily="2" charset="0"/>
                      </a:endParaRPr>
                    </a:p>
                  </a:txBody>
                  <a:tcPr/>
                </a:tc>
                <a:tc>
                  <a:txBody>
                    <a:bodyPr/>
                    <a:lstStyle/>
                    <a:p>
                      <a:pPr algn="r"/>
                      <a:r>
                        <a:rPr lang="es-MX" sz="1000" dirty="0">
                          <a:latin typeface="Montserrat" panose="02000505000000020004" pitchFamily="2" charset="0"/>
                        </a:rPr>
                        <a:t>$4’103,037.00 MXN</a:t>
                      </a:r>
                    </a:p>
                  </a:txBody>
                  <a:tcPr/>
                </a:tc>
                <a:tc>
                  <a:txBody>
                    <a:bodyPr/>
                    <a:lstStyle/>
                    <a:p>
                      <a:endParaRPr lang="es-MX" sz="1000" dirty="0">
                        <a:latin typeface="Montserrat" panose="02000505000000020004" pitchFamily="2" charset="0"/>
                      </a:endParaRPr>
                    </a:p>
                  </a:txBody>
                  <a:tcPr/>
                </a:tc>
                <a:extLst>
                  <a:ext uri="{0D108BD9-81ED-4DB2-BD59-A6C34878D82A}">
                    <a16:rowId xmlns:a16="http://schemas.microsoft.com/office/drawing/2014/main" val="2416895192"/>
                  </a:ext>
                </a:extLst>
              </a:tr>
            </a:tbl>
          </a:graphicData>
        </a:graphic>
      </p:graphicFrame>
      <p:sp>
        <p:nvSpPr>
          <p:cNvPr id="4" name="Rectángulo 3">
            <a:extLst>
              <a:ext uri="{FF2B5EF4-FFF2-40B4-BE49-F238E27FC236}">
                <a16:creationId xmlns:a16="http://schemas.microsoft.com/office/drawing/2014/main" id="{56EA56A0-6D1B-464A-8DD4-7E2111E6B808}"/>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contenido 1">
            <a:extLst>
              <a:ext uri="{FF2B5EF4-FFF2-40B4-BE49-F238E27FC236}">
                <a16:creationId xmlns:a16="http://schemas.microsoft.com/office/drawing/2014/main" id="{85F64051-0A8B-4689-84D6-586CC0C0E7BA}"/>
              </a:ext>
            </a:extLst>
          </p:cNvPr>
          <p:cNvSpPr txBox="1">
            <a:spLocks/>
          </p:cNvSpPr>
          <p:nvPr/>
        </p:nvSpPr>
        <p:spPr>
          <a:xfrm>
            <a:off x="2729501" y="110288"/>
            <a:ext cx="8391905" cy="6934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III. ESTIMATED COSTS
</a:t>
            </a:r>
          </a:p>
        </p:txBody>
      </p:sp>
      <p:sp>
        <p:nvSpPr>
          <p:cNvPr id="6" name="TextBox 34">
            <a:extLst>
              <a:ext uri="{FF2B5EF4-FFF2-40B4-BE49-F238E27FC236}">
                <a16:creationId xmlns:a16="http://schemas.microsoft.com/office/drawing/2014/main" id="{DEFD7A1C-6820-498C-96FF-A9CDFE15AA2C}"/>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7351281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DEFD7A1C-6820-498C-96FF-A9CDFE15AA2C}"/>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pic>
        <p:nvPicPr>
          <p:cNvPr id="10" name="Marcador de contenido 9">
            <a:extLst>
              <a:ext uri="{FF2B5EF4-FFF2-40B4-BE49-F238E27FC236}">
                <a16:creationId xmlns:a16="http://schemas.microsoft.com/office/drawing/2014/main" id="{AE235692-D53E-4213-A26C-5D173705F0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44525" y="998538"/>
            <a:ext cx="7102950" cy="5178425"/>
          </a:xfrm>
        </p:spPr>
      </p:pic>
      <p:sp>
        <p:nvSpPr>
          <p:cNvPr id="8" name="Rectangle 1">
            <a:extLst>
              <a:ext uri="{FF2B5EF4-FFF2-40B4-BE49-F238E27FC236}">
                <a16:creationId xmlns:a16="http://schemas.microsoft.com/office/drawing/2014/main" id="{AF8A6003-0210-46CB-AE88-7AB109ABF1AA}"/>
              </a:ext>
            </a:extLst>
          </p:cNvPr>
          <p:cNvSpPr/>
          <p:nvPr/>
        </p:nvSpPr>
        <p:spPr>
          <a:xfrm>
            <a:off x="0" y="0"/>
            <a:ext cx="12192000" cy="6597748"/>
          </a:xfrm>
          <a:prstGeom prst="rect">
            <a:avLst/>
          </a:prstGeom>
          <a:solidFill>
            <a:srgbClr val="283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dirty="0"/>
          </a:p>
        </p:txBody>
      </p:sp>
      <p:pic>
        <p:nvPicPr>
          <p:cNvPr id="12" name="Imagen 11">
            <a:extLst>
              <a:ext uri="{FF2B5EF4-FFF2-40B4-BE49-F238E27FC236}">
                <a16:creationId xmlns:a16="http://schemas.microsoft.com/office/drawing/2014/main" id="{47716207-7351-4D5A-8046-999D0194E5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2636" y="0"/>
            <a:ext cx="9406728" cy="6858000"/>
          </a:xfrm>
          <a:prstGeom prst="rect">
            <a:avLst/>
          </a:prstGeom>
        </p:spPr>
      </p:pic>
    </p:spTree>
    <p:extLst>
      <p:ext uri="{BB962C8B-B14F-4D97-AF65-F5344CB8AC3E}">
        <p14:creationId xmlns:p14="http://schemas.microsoft.com/office/powerpoint/2010/main" val="38734258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34">
            <a:extLst>
              <a:ext uri="{FF2B5EF4-FFF2-40B4-BE49-F238E27FC236}">
                <a16:creationId xmlns:a16="http://schemas.microsoft.com/office/drawing/2014/main" id="{DEFD7A1C-6820-498C-96FF-A9CDFE15AA2C}"/>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pic>
        <p:nvPicPr>
          <p:cNvPr id="3" name="Marcador de contenido 2">
            <a:extLst>
              <a:ext uri="{FF2B5EF4-FFF2-40B4-BE49-F238E27FC236}">
                <a16:creationId xmlns:a16="http://schemas.microsoft.com/office/drawing/2014/main" id="{04E6A872-A3FA-4798-A1A4-04B0ECF5FD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32146" y="998538"/>
            <a:ext cx="3127707" cy="5178425"/>
          </a:xfrm>
        </p:spPr>
      </p:pic>
      <p:sp>
        <p:nvSpPr>
          <p:cNvPr id="4" name="Rectangle 1">
            <a:extLst>
              <a:ext uri="{FF2B5EF4-FFF2-40B4-BE49-F238E27FC236}">
                <a16:creationId xmlns:a16="http://schemas.microsoft.com/office/drawing/2014/main" id="{359A789F-F915-429E-BAA0-D3C407296E2D}"/>
              </a:ext>
            </a:extLst>
          </p:cNvPr>
          <p:cNvSpPr/>
          <p:nvPr/>
        </p:nvSpPr>
        <p:spPr>
          <a:xfrm>
            <a:off x="0" y="0"/>
            <a:ext cx="12192000" cy="6597748"/>
          </a:xfrm>
          <a:prstGeom prst="rect">
            <a:avLst/>
          </a:prstGeom>
          <a:solidFill>
            <a:srgbClr val="283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dirty="0"/>
          </a:p>
        </p:txBody>
      </p:sp>
      <p:sp>
        <p:nvSpPr>
          <p:cNvPr id="8" name="Marcador de contenido 1">
            <a:extLst>
              <a:ext uri="{FF2B5EF4-FFF2-40B4-BE49-F238E27FC236}">
                <a16:creationId xmlns:a16="http://schemas.microsoft.com/office/drawing/2014/main" id="{8D4C21C4-7FE8-48FE-818B-51FD37002D02}"/>
              </a:ext>
            </a:extLst>
          </p:cNvPr>
          <p:cNvSpPr txBox="1">
            <a:spLocks/>
          </p:cNvSpPr>
          <p:nvPr/>
        </p:nvSpPr>
        <p:spPr>
          <a:xfrm>
            <a:off x="972641" y="2992916"/>
            <a:ext cx="3855489" cy="498492"/>
          </a:xfrm>
          <a:prstGeom prst="rect">
            <a:avLst/>
          </a:prstGeom>
        </p:spPr>
        <p:txBody>
          <a:bodyPr>
            <a:no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lgn="ctr">
              <a:buNone/>
            </a:pPr>
            <a:r>
              <a:rPr lang="es-MX" sz="3600" b="1" dirty="0" err="1">
                <a:solidFill>
                  <a:schemeClr val="bg1"/>
                </a:solidFill>
              </a:rPr>
              <a:t>Ship</a:t>
            </a:r>
            <a:r>
              <a:rPr lang="es-MX" sz="3600" b="1" dirty="0">
                <a:solidFill>
                  <a:schemeClr val="bg1"/>
                </a:solidFill>
              </a:rPr>
              <a:t> </a:t>
            </a:r>
            <a:r>
              <a:rPr lang="es-MX" sz="3600" b="1" dirty="0" err="1">
                <a:solidFill>
                  <a:schemeClr val="bg1"/>
                </a:solidFill>
              </a:rPr>
              <a:t>Plate</a:t>
            </a:r>
            <a:endParaRPr lang="es-MX" sz="3600" b="1" dirty="0">
              <a:solidFill>
                <a:schemeClr val="bg1"/>
              </a:solidFill>
            </a:endParaRPr>
          </a:p>
        </p:txBody>
      </p:sp>
      <p:pic>
        <p:nvPicPr>
          <p:cNvPr id="9" name="Imagen 8">
            <a:extLst>
              <a:ext uri="{FF2B5EF4-FFF2-40B4-BE49-F238E27FC236}">
                <a16:creationId xmlns:a16="http://schemas.microsoft.com/office/drawing/2014/main" id="{08C62708-9A56-477C-8AA2-F3F8FFA05D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57884" y="2143219"/>
            <a:ext cx="2023979" cy="566363"/>
          </a:xfrm>
          <a:prstGeom prst="rect">
            <a:avLst/>
          </a:prstGeom>
        </p:spPr>
      </p:pic>
      <p:pic>
        <p:nvPicPr>
          <p:cNvPr id="10" name="Imagen 9">
            <a:extLst>
              <a:ext uri="{FF2B5EF4-FFF2-40B4-BE49-F238E27FC236}">
                <a16:creationId xmlns:a16="http://schemas.microsoft.com/office/drawing/2014/main" id="{BE2FB8E0-C1A2-47C9-95DA-E27D04CEB8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2298" y="338560"/>
            <a:ext cx="3507483" cy="5807205"/>
          </a:xfrm>
          <a:prstGeom prst="rect">
            <a:avLst/>
          </a:prstGeom>
        </p:spPr>
      </p:pic>
    </p:spTree>
    <p:extLst>
      <p:ext uri="{BB962C8B-B14F-4D97-AF65-F5344CB8AC3E}">
        <p14:creationId xmlns:p14="http://schemas.microsoft.com/office/powerpoint/2010/main" val="15517421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a:extLst>
              <a:ext uri="{FF2B5EF4-FFF2-40B4-BE49-F238E27FC236}">
                <a16:creationId xmlns:a16="http://schemas.microsoft.com/office/drawing/2014/main" id="{9F7E37B4-228A-4CF2-9BD3-0C3CB9A49FEE}"/>
              </a:ext>
            </a:extLst>
          </p:cNvPr>
          <p:cNvSpPr>
            <a:spLocks noGrp="1"/>
          </p:cNvSpPr>
          <p:nvPr>
            <p:ph idx="1"/>
          </p:nvPr>
        </p:nvSpPr>
        <p:spPr/>
        <p:txBody>
          <a:bodyPr/>
          <a:lstStyle/>
          <a:p>
            <a:endParaRPr lang="es-MX"/>
          </a:p>
        </p:txBody>
      </p:sp>
      <p:sp>
        <p:nvSpPr>
          <p:cNvPr id="11" name="Marcador de contenido 1">
            <a:extLst>
              <a:ext uri="{FF2B5EF4-FFF2-40B4-BE49-F238E27FC236}">
                <a16:creationId xmlns:a16="http://schemas.microsoft.com/office/drawing/2014/main" id="{2278DDAE-C230-4C7B-BBA1-9C7BF11DF598}"/>
              </a:ext>
            </a:extLst>
          </p:cNvPr>
          <p:cNvSpPr txBox="1">
            <a:spLocks/>
          </p:cNvSpPr>
          <p:nvPr/>
        </p:nvSpPr>
        <p:spPr>
          <a:xfrm>
            <a:off x="1885071" y="122561"/>
            <a:ext cx="10757094" cy="569742"/>
          </a:xfrm>
          <a:prstGeom prst="rect">
            <a:avLst/>
          </a:prstGeom>
        </p:spPr>
        <p:txBody>
          <a:bodyPr vert="horz" lIns="91440" tIns="45720" rIns="91440" bIns="45720" rtlCol="0">
            <a:normAutofit fontScale="92500" lnSpcReduction="10000"/>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lgn="ctr">
              <a:lnSpc>
                <a:spcPct val="100000"/>
              </a:lnSpc>
              <a:buFont typeface="+mj-lt"/>
              <a:buNone/>
            </a:pPr>
            <a:r>
              <a:rPr lang="es-ES" sz="3600">
                <a:solidFill>
                  <a:schemeClr val="bg1"/>
                </a:solidFill>
                <a:ea typeface="Calibri" panose="020F0502020204030204" pitchFamily="34" charset="0"/>
                <a:cs typeface="Times New Roman" panose="02020603050405020304" pitchFamily="18" charset="0"/>
              </a:rPr>
              <a:t>ESQUEMA DE PATROCINIO</a:t>
            </a:r>
            <a:endParaRPr lang="es-ES" sz="3600" dirty="0">
              <a:solidFill>
                <a:schemeClr val="bg1"/>
              </a:solidFill>
              <a:ea typeface="Calibri" panose="020F0502020204030204" pitchFamily="34" charset="0"/>
              <a:cs typeface="Times New Roman" panose="02020603050405020304" pitchFamily="18" charset="0"/>
            </a:endParaRPr>
          </a:p>
        </p:txBody>
      </p:sp>
      <p:sp>
        <p:nvSpPr>
          <p:cNvPr id="12" name="Rectangle 1">
            <a:extLst>
              <a:ext uri="{FF2B5EF4-FFF2-40B4-BE49-F238E27FC236}">
                <a16:creationId xmlns:a16="http://schemas.microsoft.com/office/drawing/2014/main" id="{D3BE662C-96F0-420E-A44D-256F69185BDE}"/>
              </a:ext>
            </a:extLst>
          </p:cNvPr>
          <p:cNvSpPr/>
          <p:nvPr/>
        </p:nvSpPr>
        <p:spPr>
          <a:xfrm>
            <a:off x="0" y="0"/>
            <a:ext cx="12192000" cy="6597748"/>
          </a:xfrm>
          <a:prstGeom prst="rect">
            <a:avLst/>
          </a:prstGeom>
          <a:solidFill>
            <a:srgbClr val="283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dirty="0"/>
          </a:p>
        </p:txBody>
      </p:sp>
      <p:sp>
        <p:nvSpPr>
          <p:cNvPr id="13" name="TextBox 34">
            <a:extLst>
              <a:ext uri="{FF2B5EF4-FFF2-40B4-BE49-F238E27FC236}">
                <a16:creationId xmlns:a16="http://schemas.microsoft.com/office/drawing/2014/main" id="{8F3FD3A5-34C9-4429-BB49-928C8A81C589}"/>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
        <p:nvSpPr>
          <p:cNvPr id="14" name="Marcador de contenido 1">
            <a:extLst>
              <a:ext uri="{FF2B5EF4-FFF2-40B4-BE49-F238E27FC236}">
                <a16:creationId xmlns:a16="http://schemas.microsoft.com/office/drawing/2014/main" id="{0E65E1AB-4401-48C2-88E2-F2C56F01B934}"/>
              </a:ext>
            </a:extLst>
          </p:cNvPr>
          <p:cNvSpPr txBox="1">
            <a:spLocks/>
          </p:cNvSpPr>
          <p:nvPr/>
        </p:nvSpPr>
        <p:spPr>
          <a:xfrm>
            <a:off x="2683089" y="167961"/>
            <a:ext cx="5885982" cy="1155502"/>
          </a:xfrm>
          <a:prstGeom prst="rect">
            <a:avLst/>
          </a:prstGeom>
        </p:spPr>
        <p:txBody>
          <a:bodyPr>
            <a:normAutofit/>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3087" lvl="1" indent="0" algn="ctr">
              <a:buNone/>
            </a:pPr>
            <a:r>
              <a:rPr lang="es-MX" b="1" dirty="0" err="1">
                <a:solidFill>
                  <a:schemeClr val="bg1"/>
                </a:solidFill>
              </a:rPr>
              <a:t>Current</a:t>
            </a:r>
            <a:r>
              <a:rPr lang="es-MX" b="1" dirty="0">
                <a:solidFill>
                  <a:schemeClr val="bg1"/>
                </a:solidFill>
              </a:rPr>
              <a:t> </a:t>
            </a:r>
            <a:r>
              <a:rPr lang="es-MX" b="1" dirty="0" err="1">
                <a:solidFill>
                  <a:schemeClr val="bg1"/>
                </a:solidFill>
              </a:rPr>
              <a:t>Funding</a:t>
            </a:r>
            <a:r>
              <a:rPr lang="es-MX" b="1" dirty="0">
                <a:solidFill>
                  <a:schemeClr val="bg1"/>
                </a:solidFill>
              </a:rPr>
              <a:t>
</a:t>
            </a:r>
          </a:p>
        </p:txBody>
      </p:sp>
      <p:graphicFrame>
        <p:nvGraphicFramePr>
          <p:cNvPr id="15" name="Tabla 7">
            <a:extLst>
              <a:ext uri="{FF2B5EF4-FFF2-40B4-BE49-F238E27FC236}">
                <a16:creationId xmlns:a16="http://schemas.microsoft.com/office/drawing/2014/main" id="{A4C58FEE-6BE4-485A-8288-28AD4BC96D67}"/>
              </a:ext>
            </a:extLst>
          </p:cNvPr>
          <p:cNvGraphicFramePr>
            <a:graphicFrameLocks noGrp="1"/>
          </p:cNvGraphicFramePr>
          <p:nvPr>
            <p:extLst>
              <p:ext uri="{D42A27DB-BD31-4B8C-83A1-F6EECF244321}">
                <p14:modId xmlns:p14="http://schemas.microsoft.com/office/powerpoint/2010/main" val="3897784332"/>
              </p:ext>
            </p:extLst>
          </p:nvPr>
        </p:nvGraphicFramePr>
        <p:xfrm>
          <a:off x="1163655" y="620621"/>
          <a:ext cx="9864690" cy="5933790"/>
        </p:xfrm>
        <a:graphic>
          <a:graphicData uri="http://schemas.openxmlformats.org/drawingml/2006/table">
            <a:tbl>
              <a:tblPr firstRow="1" bandRow="1">
                <a:tableStyleId>{5C22544A-7EE6-4342-B048-85BDC9FD1C3A}</a:tableStyleId>
              </a:tblPr>
              <a:tblGrid>
                <a:gridCol w="1231317">
                  <a:extLst>
                    <a:ext uri="{9D8B030D-6E8A-4147-A177-3AD203B41FA5}">
                      <a16:colId xmlns:a16="http://schemas.microsoft.com/office/drawing/2014/main" val="2635214072"/>
                    </a:ext>
                  </a:extLst>
                </a:gridCol>
                <a:gridCol w="4237101">
                  <a:extLst>
                    <a:ext uri="{9D8B030D-6E8A-4147-A177-3AD203B41FA5}">
                      <a16:colId xmlns:a16="http://schemas.microsoft.com/office/drawing/2014/main" val="2728193114"/>
                    </a:ext>
                  </a:extLst>
                </a:gridCol>
                <a:gridCol w="2022825">
                  <a:extLst>
                    <a:ext uri="{9D8B030D-6E8A-4147-A177-3AD203B41FA5}">
                      <a16:colId xmlns:a16="http://schemas.microsoft.com/office/drawing/2014/main" val="1336464798"/>
                    </a:ext>
                  </a:extLst>
                </a:gridCol>
                <a:gridCol w="2373447">
                  <a:extLst>
                    <a:ext uri="{9D8B030D-6E8A-4147-A177-3AD203B41FA5}">
                      <a16:colId xmlns:a16="http://schemas.microsoft.com/office/drawing/2014/main" val="1931926009"/>
                    </a:ext>
                  </a:extLst>
                </a:gridCol>
              </a:tblGrid>
              <a:tr h="352914">
                <a:tc>
                  <a:txBody>
                    <a:bodyPr/>
                    <a:lstStyle/>
                    <a:p>
                      <a:pPr algn="ctr"/>
                      <a:r>
                        <a:rPr lang="es-MX" dirty="0"/>
                        <a:t>DISTRICT
</a:t>
                      </a:r>
                    </a:p>
                  </a:txBody>
                  <a:tcPr/>
                </a:tc>
                <a:tc>
                  <a:txBody>
                    <a:bodyPr/>
                    <a:lstStyle/>
                    <a:p>
                      <a:pPr algn="ctr"/>
                      <a:r>
                        <a:rPr lang="es-MX" dirty="0"/>
                        <a:t>SPONSOR
</a:t>
                      </a:r>
                    </a:p>
                  </a:txBody>
                  <a:tcPr/>
                </a:tc>
                <a:tc>
                  <a:txBody>
                    <a:bodyPr/>
                    <a:lstStyle/>
                    <a:p>
                      <a:pPr algn="ctr"/>
                      <a:r>
                        <a:rPr lang="es-MX" dirty="0"/>
                        <a:t>MXN AMOUNT
</a:t>
                      </a:r>
                    </a:p>
                  </a:txBody>
                  <a:tcPr/>
                </a:tc>
                <a:tc>
                  <a:txBody>
                    <a:bodyPr/>
                    <a:lstStyle/>
                    <a:p>
                      <a:pPr algn="ctr"/>
                      <a:r>
                        <a:rPr lang="es-MX" dirty="0"/>
                        <a:t>USD AMOUNT
</a:t>
                      </a:r>
                    </a:p>
                  </a:txBody>
                  <a:tcPr/>
                </a:tc>
                <a:extLst>
                  <a:ext uri="{0D108BD9-81ED-4DB2-BD59-A6C34878D82A}">
                    <a16:rowId xmlns:a16="http://schemas.microsoft.com/office/drawing/2014/main" val="556037807"/>
                  </a:ext>
                </a:extLst>
              </a:tr>
              <a:tr h="352914">
                <a:tc>
                  <a:txBody>
                    <a:bodyPr/>
                    <a:lstStyle/>
                    <a:p>
                      <a:r>
                        <a:rPr lang="es-MX" sz="1400" dirty="0"/>
                        <a:t>4185</a:t>
                      </a:r>
                    </a:p>
                  </a:txBody>
                  <a:tcPr/>
                </a:tc>
                <a:tc>
                  <a:txBody>
                    <a:bodyPr/>
                    <a:lstStyle/>
                    <a:p>
                      <a:r>
                        <a:rPr lang="es-MX" sz="1400" dirty="0"/>
                        <a:t>CR PUEBLA GENTE DE ACCIÓN</a:t>
                      </a:r>
                    </a:p>
                  </a:txBody>
                  <a:tcPr/>
                </a:tc>
                <a:tc>
                  <a:txBody>
                    <a:bodyPr/>
                    <a:lstStyle/>
                    <a:p>
                      <a:pPr algn="r"/>
                      <a:r>
                        <a:rPr lang="es-MX" sz="1400" dirty="0"/>
                        <a:t>$300,000.00</a:t>
                      </a:r>
                    </a:p>
                  </a:txBody>
                  <a:tcPr/>
                </a:tc>
                <a:tc>
                  <a:txBody>
                    <a:bodyPr/>
                    <a:lstStyle/>
                    <a:p>
                      <a:pPr algn="r"/>
                      <a:r>
                        <a:rPr lang="es-MX" sz="1400" dirty="0"/>
                        <a:t>15 MIL DÓLARES</a:t>
                      </a:r>
                    </a:p>
                  </a:txBody>
                  <a:tcPr/>
                </a:tc>
                <a:extLst>
                  <a:ext uri="{0D108BD9-81ED-4DB2-BD59-A6C34878D82A}">
                    <a16:rowId xmlns:a16="http://schemas.microsoft.com/office/drawing/2014/main" val="3929998365"/>
                  </a:ext>
                </a:extLst>
              </a:tr>
              <a:tr h="352914">
                <a:tc>
                  <a:txBody>
                    <a:bodyPr/>
                    <a:lstStyle/>
                    <a:p>
                      <a:r>
                        <a:rPr lang="es-MX" sz="1400" dirty="0"/>
                        <a:t>4185</a:t>
                      </a:r>
                    </a:p>
                  </a:txBody>
                  <a:tcPr/>
                </a:tc>
                <a:tc>
                  <a:txBody>
                    <a:bodyPr/>
                    <a:lstStyle/>
                    <a:p>
                      <a:r>
                        <a:rPr lang="es-MX" sz="1400" dirty="0"/>
                        <a:t>CR BOCA DEL RÍO COSTA DE ORO</a:t>
                      </a:r>
                    </a:p>
                  </a:txBody>
                  <a:tcPr/>
                </a:tc>
                <a:tc>
                  <a:txBody>
                    <a:bodyPr/>
                    <a:lstStyle/>
                    <a:p>
                      <a:pPr algn="r"/>
                      <a:r>
                        <a:rPr lang="es-MX" sz="1400" dirty="0"/>
                        <a:t>$300,000.00</a:t>
                      </a:r>
                    </a:p>
                  </a:txBody>
                  <a:tcPr/>
                </a:tc>
                <a:tc>
                  <a:txBody>
                    <a:bodyPr/>
                    <a:lstStyle/>
                    <a:p>
                      <a:pPr algn="r"/>
                      <a:r>
                        <a:rPr lang="es-MX" sz="1400" dirty="0"/>
                        <a:t>15 MIL DÓLARES</a:t>
                      </a:r>
                    </a:p>
                  </a:txBody>
                  <a:tcPr/>
                </a:tc>
                <a:extLst>
                  <a:ext uri="{0D108BD9-81ED-4DB2-BD59-A6C34878D82A}">
                    <a16:rowId xmlns:a16="http://schemas.microsoft.com/office/drawing/2014/main" val="3019523548"/>
                  </a:ext>
                </a:extLst>
              </a:tr>
              <a:tr h="352914">
                <a:tc>
                  <a:txBody>
                    <a:bodyPr/>
                    <a:lstStyle/>
                    <a:p>
                      <a:r>
                        <a:rPr lang="es-MX" sz="1400" dirty="0"/>
                        <a:t>4185</a:t>
                      </a:r>
                    </a:p>
                  </a:txBody>
                  <a:tcPr/>
                </a:tc>
                <a:tc>
                  <a:txBody>
                    <a:bodyPr/>
                    <a:lstStyle/>
                    <a:p>
                      <a:r>
                        <a:rPr lang="es-MX" sz="1400" dirty="0"/>
                        <a:t>CR SAN NICOLÁS DE LAS GARZAS</a:t>
                      </a:r>
                    </a:p>
                  </a:txBody>
                  <a:tcPr/>
                </a:tc>
                <a:tc>
                  <a:txBody>
                    <a:bodyPr/>
                    <a:lstStyle/>
                    <a:p>
                      <a:pPr algn="r"/>
                      <a:r>
                        <a:rPr lang="es-MX" sz="1400" dirty="0"/>
                        <a:t>$300,000.00</a:t>
                      </a:r>
                    </a:p>
                  </a:txBody>
                  <a:tcPr/>
                </a:tc>
                <a:tc>
                  <a:txBody>
                    <a:bodyPr/>
                    <a:lstStyle/>
                    <a:p>
                      <a:pPr algn="r"/>
                      <a:r>
                        <a:rPr lang="es-MX" sz="1400" dirty="0"/>
                        <a:t>15 MIL DÓLARES</a:t>
                      </a:r>
                    </a:p>
                  </a:txBody>
                  <a:tcPr/>
                </a:tc>
                <a:extLst>
                  <a:ext uri="{0D108BD9-81ED-4DB2-BD59-A6C34878D82A}">
                    <a16:rowId xmlns:a16="http://schemas.microsoft.com/office/drawing/2014/main" val="942265032"/>
                  </a:ext>
                </a:extLst>
              </a:tr>
              <a:tr h="352914">
                <a:tc>
                  <a:txBody>
                    <a:bodyPr/>
                    <a:lstStyle/>
                    <a:p>
                      <a:r>
                        <a:rPr lang="es-MX" sz="1400" dirty="0"/>
                        <a:t>4185</a:t>
                      </a:r>
                    </a:p>
                  </a:txBody>
                  <a:tcPr/>
                </a:tc>
                <a:tc>
                  <a:txBody>
                    <a:bodyPr/>
                    <a:lstStyle/>
                    <a:p>
                      <a:r>
                        <a:rPr lang="es-MX" sz="1400" dirty="0"/>
                        <a:t>CR JARDINES DE CUERNAVACA</a:t>
                      </a:r>
                    </a:p>
                  </a:txBody>
                  <a:tcPr/>
                </a:tc>
                <a:tc>
                  <a:txBody>
                    <a:bodyPr/>
                    <a:lstStyle/>
                    <a:p>
                      <a:pPr algn="r"/>
                      <a:r>
                        <a:rPr lang="es-MX" sz="1400" dirty="0"/>
                        <a:t>$300,000.00</a:t>
                      </a:r>
                    </a:p>
                  </a:txBody>
                  <a:tcPr/>
                </a:tc>
                <a:tc>
                  <a:txBody>
                    <a:bodyPr/>
                    <a:lstStyle/>
                    <a:p>
                      <a:pPr algn="r"/>
                      <a:r>
                        <a:rPr lang="es-MX" sz="1400" dirty="0"/>
                        <a:t>15 MIL DÓLARES</a:t>
                      </a:r>
                    </a:p>
                  </a:txBody>
                  <a:tcPr/>
                </a:tc>
                <a:extLst>
                  <a:ext uri="{0D108BD9-81ED-4DB2-BD59-A6C34878D82A}">
                    <a16:rowId xmlns:a16="http://schemas.microsoft.com/office/drawing/2014/main" val="2321971705"/>
                  </a:ext>
                </a:extLst>
              </a:tr>
              <a:tr h="352914">
                <a:tc>
                  <a:txBody>
                    <a:bodyPr/>
                    <a:lstStyle/>
                    <a:p>
                      <a:r>
                        <a:rPr lang="es-MX" sz="1400" dirty="0"/>
                        <a:t>4185</a:t>
                      </a:r>
                    </a:p>
                  </a:txBody>
                  <a:tcPr/>
                </a:tc>
                <a:tc>
                  <a:txBody>
                    <a:bodyPr/>
                    <a:lstStyle/>
                    <a:p>
                      <a:r>
                        <a:rPr lang="es-MX" sz="1400" dirty="0"/>
                        <a:t>PDG VICENTE ARBESÚ Y GDE KIKIS LÓPEZ</a:t>
                      </a:r>
                    </a:p>
                  </a:txBody>
                  <a:tcPr/>
                </a:tc>
                <a:tc>
                  <a:txBody>
                    <a:bodyPr/>
                    <a:lstStyle/>
                    <a:p>
                      <a:pPr algn="r"/>
                      <a:r>
                        <a:rPr lang="es-MX" sz="1400" dirty="0"/>
                        <a:t>$1,000,000.00</a:t>
                      </a:r>
                    </a:p>
                  </a:txBody>
                  <a:tcPr/>
                </a:tc>
                <a:tc>
                  <a:txBody>
                    <a:bodyPr/>
                    <a:lstStyle/>
                    <a:p>
                      <a:pPr algn="r"/>
                      <a:r>
                        <a:rPr lang="es-MX" sz="1400" dirty="0"/>
                        <a:t>50 MIL DÓLARES</a:t>
                      </a:r>
                    </a:p>
                  </a:txBody>
                  <a:tcPr/>
                </a:tc>
                <a:extLst>
                  <a:ext uri="{0D108BD9-81ED-4DB2-BD59-A6C34878D82A}">
                    <a16:rowId xmlns:a16="http://schemas.microsoft.com/office/drawing/2014/main" val="3020131732"/>
                  </a:ext>
                </a:extLst>
              </a:tr>
              <a:tr h="352914">
                <a:tc>
                  <a:txBody>
                    <a:bodyPr/>
                    <a:lstStyle/>
                    <a:p>
                      <a:r>
                        <a:rPr lang="es-MX" sz="1400" dirty="0"/>
                        <a:t>5130</a:t>
                      </a:r>
                    </a:p>
                  </a:txBody>
                  <a:tcPr/>
                </a:tc>
                <a:tc>
                  <a:txBody>
                    <a:bodyPr/>
                    <a:lstStyle/>
                    <a:p>
                      <a:r>
                        <a:rPr lang="es-MX" sz="1400" dirty="0"/>
                        <a:t>SALVADOR RICO</a:t>
                      </a:r>
                    </a:p>
                  </a:txBody>
                  <a:tcPr/>
                </a:tc>
                <a:tc>
                  <a:txBody>
                    <a:bodyPr/>
                    <a:lstStyle/>
                    <a:p>
                      <a:pPr algn="r"/>
                      <a:r>
                        <a:rPr lang="es-MX" sz="1400" dirty="0"/>
                        <a:t>$60,000.00</a:t>
                      </a:r>
                    </a:p>
                  </a:txBody>
                  <a:tcPr/>
                </a:tc>
                <a:tc>
                  <a:txBody>
                    <a:bodyPr/>
                    <a:lstStyle/>
                    <a:p>
                      <a:pPr algn="r"/>
                      <a:r>
                        <a:rPr lang="es-MX" sz="1400" dirty="0"/>
                        <a:t>3 MIL DÓLARES</a:t>
                      </a:r>
                    </a:p>
                  </a:txBody>
                  <a:tcPr/>
                </a:tc>
                <a:extLst>
                  <a:ext uri="{0D108BD9-81ED-4DB2-BD59-A6C34878D82A}">
                    <a16:rowId xmlns:a16="http://schemas.microsoft.com/office/drawing/2014/main" val="1505513908"/>
                  </a:ext>
                </a:extLst>
              </a:tr>
              <a:tr h="352914">
                <a:tc>
                  <a:txBody>
                    <a:bodyPr/>
                    <a:lstStyle/>
                    <a:p>
                      <a:r>
                        <a:rPr lang="es-MX" sz="1400" dirty="0"/>
                        <a:t>4185</a:t>
                      </a:r>
                    </a:p>
                  </a:txBody>
                  <a:tcPr/>
                </a:tc>
                <a:tc>
                  <a:txBody>
                    <a:bodyPr/>
                    <a:lstStyle/>
                    <a:p>
                      <a:r>
                        <a:rPr lang="es-MX" sz="1400" dirty="0"/>
                        <a:t>SANIA ARELLANO RUÍZ</a:t>
                      </a:r>
                    </a:p>
                  </a:txBody>
                  <a:tcPr/>
                </a:tc>
                <a:tc>
                  <a:txBody>
                    <a:bodyPr/>
                    <a:lstStyle/>
                    <a:p>
                      <a:pPr algn="r"/>
                      <a:r>
                        <a:rPr lang="es-MX" sz="1400" dirty="0"/>
                        <a:t>$20,000.00</a:t>
                      </a:r>
                    </a:p>
                  </a:txBody>
                  <a:tcPr/>
                </a:tc>
                <a:tc>
                  <a:txBody>
                    <a:bodyPr/>
                    <a:lstStyle/>
                    <a:p>
                      <a:pPr algn="r"/>
                      <a:r>
                        <a:rPr lang="es-MX" sz="1400" dirty="0"/>
                        <a:t>1 MIL DÓLARES</a:t>
                      </a:r>
                    </a:p>
                  </a:txBody>
                  <a:tcPr/>
                </a:tc>
                <a:extLst>
                  <a:ext uri="{0D108BD9-81ED-4DB2-BD59-A6C34878D82A}">
                    <a16:rowId xmlns:a16="http://schemas.microsoft.com/office/drawing/2014/main" val="3031286293"/>
                  </a:ext>
                </a:extLst>
              </a:tr>
              <a:tr h="352914">
                <a:tc>
                  <a:txBody>
                    <a:bodyPr/>
                    <a:lstStyle/>
                    <a:p>
                      <a:r>
                        <a:rPr lang="es-MX" sz="1400" dirty="0"/>
                        <a:t>4185</a:t>
                      </a:r>
                    </a:p>
                  </a:txBody>
                  <a:tcPr/>
                </a:tc>
                <a:tc>
                  <a:txBody>
                    <a:bodyPr/>
                    <a:lstStyle/>
                    <a:p>
                      <a:r>
                        <a:rPr lang="es-MX" sz="1400" dirty="0"/>
                        <a:t>CARLOS AARÓN OSORIO</a:t>
                      </a:r>
                    </a:p>
                  </a:txBody>
                  <a:tcPr/>
                </a:tc>
                <a:tc>
                  <a:txBody>
                    <a:bodyPr/>
                    <a:lstStyle/>
                    <a:p>
                      <a:pPr algn="r"/>
                      <a:r>
                        <a:rPr lang="es-MX" sz="1400" dirty="0"/>
                        <a:t>$20,000.00</a:t>
                      </a:r>
                    </a:p>
                  </a:txBody>
                  <a:tcPr/>
                </a:tc>
                <a:tc>
                  <a:txBody>
                    <a:bodyPr/>
                    <a:lstStyle/>
                    <a:p>
                      <a:pPr algn="r"/>
                      <a:r>
                        <a:rPr lang="es-MX" sz="1400" dirty="0"/>
                        <a:t>1 MIL DÓLARES</a:t>
                      </a:r>
                    </a:p>
                  </a:txBody>
                  <a:tcPr/>
                </a:tc>
                <a:extLst>
                  <a:ext uri="{0D108BD9-81ED-4DB2-BD59-A6C34878D82A}">
                    <a16:rowId xmlns:a16="http://schemas.microsoft.com/office/drawing/2014/main" val="2775687793"/>
                  </a:ext>
                </a:extLst>
              </a:tr>
              <a:tr h="352914">
                <a:tc>
                  <a:txBody>
                    <a:bodyPr/>
                    <a:lstStyle/>
                    <a:p>
                      <a:r>
                        <a:rPr lang="es-MX" sz="1400" dirty="0"/>
                        <a:t>4185</a:t>
                      </a:r>
                    </a:p>
                  </a:txBody>
                  <a:tcPr/>
                </a:tc>
                <a:tc>
                  <a:txBody>
                    <a:bodyPr/>
                    <a:lstStyle/>
                    <a:p>
                      <a:r>
                        <a:rPr lang="es-MX" sz="1400" dirty="0"/>
                        <a:t>ANTAR MIGUEL OSORIO</a:t>
                      </a:r>
                    </a:p>
                  </a:txBody>
                  <a:tcPr/>
                </a:tc>
                <a:tc>
                  <a:txBody>
                    <a:bodyPr/>
                    <a:lstStyle/>
                    <a:p>
                      <a:pPr algn="r"/>
                      <a:r>
                        <a:rPr lang="es-MX" sz="1400" dirty="0"/>
                        <a:t>$20,000.00</a:t>
                      </a:r>
                    </a:p>
                  </a:txBody>
                  <a:tcPr/>
                </a:tc>
                <a:tc>
                  <a:txBody>
                    <a:bodyPr/>
                    <a:lstStyle/>
                    <a:p>
                      <a:pPr algn="r"/>
                      <a:r>
                        <a:rPr lang="es-MX" sz="1400" dirty="0"/>
                        <a:t>1 MIL DÓLARES</a:t>
                      </a:r>
                    </a:p>
                  </a:txBody>
                  <a:tcPr/>
                </a:tc>
                <a:extLst>
                  <a:ext uri="{0D108BD9-81ED-4DB2-BD59-A6C34878D82A}">
                    <a16:rowId xmlns:a16="http://schemas.microsoft.com/office/drawing/2014/main" val="1716351218"/>
                  </a:ext>
                </a:extLst>
              </a:tr>
              <a:tr h="352914">
                <a:tc>
                  <a:txBody>
                    <a:bodyPr/>
                    <a:lstStyle/>
                    <a:p>
                      <a:r>
                        <a:rPr lang="es-MX" sz="1400" dirty="0"/>
                        <a:t>4185</a:t>
                      </a:r>
                    </a:p>
                  </a:txBody>
                  <a:tcPr/>
                </a:tc>
                <a:tc>
                  <a:txBody>
                    <a:bodyPr/>
                    <a:lstStyle/>
                    <a:p>
                      <a:r>
                        <a:rPr lang="es-MX" sz="1400" dirty="0"/>
                        <a:t>MICHELLE NOCHEBUENA LÓPEZ</a:t>
                      </a:r>
                    </a:p>
                  </a:txBody>
                  <a:tcPr/>
                </a:tc>
                <a:tc>
                  <a:txBody>
                    <a:bodyPr/>
                    <a:lstStyle/>
                    <a:p>
                      <a:pPr algn="r"/>
                      <a:r>
                        <a:rPr lang="es-MX" sz="1400" dirty="0"/>
                        <a:t>$20,000.00</a:t>
                      </a:r>
                    </a:p>
                  </a:txBody>
                  <a:tcPr/>
                </a:tc>
                <a:tc>
                  <a:txBody>
                    <a:bodyPr/>
                    <a:lstStyle/>
                    <a:p>
                      <a:pPr algn="r"/>
                      <a:r>
                        <a:rPr lang="es-MX" sz="1400" dirty="0"/>
                        <a:t>1 MIL DÓLARES</a:t>
                      </a:r>
                    </a:p>
                  </a:txBody>
                  <a:tcPr/>
                </a:tc>
                <a:extLst>
                  <a:ext uri="{0D108BD9-81ED-4DB2-BD59-A6C34878D82A}">
                    <a16:rowId xmlns:a16="http://schemas.microsoft.com/office/drawing/2014/main" val="14108992"/>
                  </a:ext>
                </a:extLst>
              </a:tr>
              <a:tr h="352914">
                <a:tc>
                  <a:txBody>
                    <a:bodyPr/>
                    <a:lstStyle/>
                    <a:p>
                      <a:r>
                        <a:rPr lang="es-MX" sz="1400" dirty="0"/>
                        <a:t>4185</a:t>
                      </a:r>
                    </a:p>
                  </a:txBody>
                  <a:tcPr/>
                </a:tc>
                <a:tc>
                  <a:txBody>
                    <a:bodyPr/>
                    <a:lstStyle/>
                    <a:p>
                      <a:r>
                        <a:rPr lang="es-MX" sz="1400" dirty="0"/>
                        <a:t>MARIO F. MELLADO Y CARMEN COYOTÉCATL</a:t>
                      </a:r>
                    </a:p>
                  </a:txBody>
                  <a:tcPr/>
                </a:tc>
                <a:tc>
                  <a:txBody>
                    <a:bodyPr/>
                    <a:lstStyle/>
                    <a:p>
                      <a:pPr algn="r"/>
                      <a:r>
                        <a:rPr lang="es-MX" sz="1400" dirty="0"/>
                        <a:t>$20,000.00</a:t>
                      </a:r>
                    </a:p>
                  </a:txBody>
                  <a:tcPr/>
                </a:tc>
                <a:tc>
                  <a:txBody>
                    <a:bodyPr/>
                    <a:lstStyle/>
                    <a:p>
                      <a:pPr algn="r"/>
                      <a:r>
                        <a:rPr lang="es-MX" sz="1400" dirty="0"/>
                        <a:t>1 MIL DÓLARES</a:t>
                      </a:r>
                    </a:p>
                  </a:txBody>
                  <a:tcPr/>
                </a:tc>
                <a:extLst>
                  <a:ext uri="{0D108BD9-81ED-4DB2-BD59-A6C34878D82A}">
                    <a16:rowId xmlns:a16="http://schemas.microsoft.com/office/drawing/2014/main" val="2032350588"/>
                  </a:ext>
                </a:extLst>
              </a:tr>
              <a:tr h="352914">
                <a:tc>
                  <a:txBody>
                    <a:bodyPr/>
                    <a:lstStyle/>
                    <a:p>
                      <a:r>
                        <a:rPr lang="es-MX" sz="1400" dirty="0"/>
                        <a:t>4185</a:t>
                      </a:r>
                    </a:p>
                  </a:txBody>
                  <a:tcPr/>
                </a:tc>
                <a:tc>
                  <a:txBody>
                    <a:bodyPr/>
                    <a:lstStyle/>
                    <a:p>
                      <a:r>
                        <a:rPr lang="es-MX" sz="1400" dirty="0"/>
                        <a:t>JOEL BRASSEIM Y ANTOINETTE GARCÍA</a:t>
                      </a:r>
                    </a:p>
                  </a:txBody>
                  <a:tcPr/>
                </a:tc>
                <a:tc>
                  <a:txBody>
                    <a:bodyPr/>
                    <a:lstStyle/>
                    <a:p>
                      <a:pPr algn="r"/>
                      <a:r>
                        <a:rPr lang="es-MX" sz="1400" dirty="0"/>
                        <a:t>$20,000.00</a:t>
                      </a:r>
                    </a:p>
                  </a:txBody>
                  <a:tcPr/>
                </a:tc>
                <a:tc>
                  <a:txBody>
                    <a:bodyPr/>
                    <a:lstStyle/>
                    <a:p>
                      <a:pPr algn="r"/>
                      <a:r>
                        <a:rPr lang="es-MX" sz="1400" dirty="0"/>
                        <a:t>1 MIL DÓLARES</a:t>
                      </a:r>
                    </a:p>
                  </a:txBody>
                  <a:tcPr/>
                </a:tc>
                <a:extLst>
                  <a:ext uri="{0D108BD9-81ED-4DB2-BD59-A6C34878D82A}">
                    <a16:rowId xmlns:a16="http://schemas.microsoft.com/office/drawing/2014/main" val="1262408554"/>
                  </a:ext>
                </a:extLst>
              </a:tr>
              <a:tr h="352914">
                <a:tc>
                  <a:txBody>
                    <a:bodyPr/>
                    <a:lstStyle/>
                    <a:p>
                      <a:r>
                        <a:rPr lang="es-MX" sz="1400" dirty="0"/>
                        <a:t>4185</a:t>
                      </a:r>
                    </a:p>
                  </a:txBody>
                  <a:tcPr/>
                </a:tc>
                <a:tc>
                  <a:txBody>
                    <a:bodyPr/>
                    <a:lstStyle/>
                    <a:p>
                      <a:r>
                        <a:rPr lang="es-MX" sz="1400" dirty="0"/>
                        <a:t>JOSÉ BADILLO</a:t>
                      </a:r>
                    </a:p>
                  </a:txBody>
                  <a:tcPr/>
                </a:tc>
                <a:tc>
                  <a:txBody>
                    <a:bodyPr/>
                    <a:lstStyle/>
                    <a:p>
                      <a:pPr algn="r"/>
                      <a:r>
                        <a:rPr lang="es-MX" sz="1400" dirty="0"/>
                        <a:t>$20,000.00</a:t>
                      </a:r>
                    </a:p>
                  </a:txBody>
                  <a:tcPr/>
                </a:tc>
                <a:tc>
                  <a:txBody>
                    <a:bodyPr/>
                    <a:lstStyle/>
                    <a:p>
                      <a:pPr algn="r"/>
                      <a:r>
                        <a:rPr lang="es-MX" sz="1400" dirty="0"/>
                        <a:t>1 MIL DÓLARES</a:t>
                      </a:r>
                    </a:p>
                  </a:txBody>
                  <a:tcPr/>
                </a:tc>
                <a:extLst>
                  <a:ext uri="{0D108BD9-81ED-4DB2-BD59-A6C34878D82A}">
                    <a16:rowId xmlns:a16="http://schemas.microsoft.com/office/drawing/2014/main" val="2878850764"/>
                  </a:ext>
                </a:extLst>
              </a:tr>
              <a:tr h="352914">
                <a:tc>
                  <a:txBody>
                    <a:bodyPr/>
                    <a:lstStyle/>
                    <a:p>
                      <a:r>
                        <a:rPr lang="es-MX" sz="1400" dirty="0"/>
                        <a:t>4185</a:t>
                      </a:r>
                    </a:p>
                  </a:txBody>
                  <a:tcPr/>
                </a:tc>
                <a:tc>
                  <a:txBody>
                    <a:bodyPr/>
                    <a:lstStyle/>
                    <a:p>
                      <a:r>
                        <a:rPr lang="es-MX" sz="1400" dirty="0"/>
                        <a:t>ELVIRA DURÁN</a:t>
                      </a:r>
                    </a:p>
                  </a:txBody>
                  <a:tcPr/>
                </a:tc>
                <a:tc>
                  <a:txBody>
                    <a:bodyPr/>
                    <a:lstStyle/>
                    <a:p>
                      <a:pPr algn="r"/>
                      <a:r>
                        <a:rPr lang="es-MX" sz="1400" dirty="0"/>
                        <a:t>$20,000.00</a:t>
                      </a:r>
                    </a:p>
                  </a:txBody>
                  <a:tcPr/>
                </a:tc>
                <a:tc>
                  <a:txBody>
                    <a:bodyPr/>
                    <a:lstStyle/>
                    <a:p>
                      <a:pPr algn="r"/>
                      <a:r>
                        <a:rPr lang="es-MX" sz="1400" dirty="0"/>
                        <a:t>1 MIL DÓLARES</a:t>
                      </a:r>
                    </a:p>
                  </a:txBody>
                  <a:tcPr/>
                </a:tc>
                <a:extLst>
                  <a:ext uri="{0D108BD9-81ED-4DB2-BD59-A6C34878D82A}">
                    <a16:rowId xmlns:a16="http://schemas.microsoft.com/office/drawing/2014/main" val="800773637"/>
                  </a:ext>
                </a:extLst>
              </a:tr>
              <a:tr h="352914">
                <a:tc>
                  <a:txBody>
                    <a:bodyPr/>
                    <a:lstStyle/>
                    <a:p>
                      <a:endParaRPr lang="es-MX" sz="1400" dirty="0"/>
                    </a:p>
                  </a:txBody>
                  <a:tcPr/>
                </a:tc>
                <a:tc>
                  <a:txBody>
                    <a:bodyPr/>
                    <a:lstStyle/>
                    <a:p>
                      <a:endParaRPr lang="es-MX" sz="1400" dirty="0"/>
                    </a:p>
                  </a:txBody>
                  <a:tcPr/>
                </a:tc>
                <a:tc>
                  <a:txBody>
                    <a:bodyPr/>
                    <a:lstStyle/>
                    <a:p>
                      <a:pPr algn="r"/>
                      <a:r>
                        <a:rPr lang="es-MX" sz="1400" b="1" dirty="0"/>
                        <a:t>$4,220,000.00</a:t>
                      </a:r>
                    </a:p>
                  </a:txBody>
                  <a:tcPr/>
                </a:tc>
                <a:tc>
                  <a:txBody>
                    <a:bodyPr/>
                    <a:lstStyle/>
                    <a:p>
                      <a:pPr algn="r"/>
                      <a:r>
                        <a:rPr lang="es-MX" sz="1400" b="1" dirty="0"/>
                        <a:t>121 MIL DÓLARES</a:t>
                      </a:r>
                    </a:p>
                  </a:txBody>
                  <a:tcPr/>
                </a:tc>
                <a:extLst>
                  <a:ext uri="{0D108BD9-81ED-4DB2-BD59-A6C34878D82A}">
                    <a16:rowId xmlns:a16="http://schemas.microsoft.com/office/drawing/2014/main" val="1354508416"/>
                  </a:ext>
                </a:extLst>
              </a:tr>
            </a:tbl>
          </a:graphicData>
        </a:graphic>
      </p:graphicFrame>
    </p:spTree>
    <p:extLst>
      <p:ext uri="{BB962C8B-B14F-4D97-AF65-F5344CB8AC3E}">
        <p14:creationId xmlns:p14="http://schemas.microsoft.com/office/powerpoint/2010/main" val="34308669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781443F6-2A9C-4960-BEF8-284587FF53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915610"/>
            <a:ext cx="8780584" cy="5679934"/>
          </a:xfrm>
          <a:prstGeom prst="rect">
            <a:avLst/>
          </a:prstGeom>
        </p:spPr>
      </p:pic>
      <p:sp>
        <p:nvSpPr>
          <p:cNvPr id="10" name="Rectángulo 9">
            <a:extLst>
              <a:ext uri="{FF2B5EF4-FFF2-40B4-BE49-F238E27FC236}">
                <a16:creationId xmlns:a16="http://schemas.microsoft.com/office/drawing/2014/main" id="{01409CE6-134D-41AD-A535-203A7E1E5806}"/>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Marcador de contenido 1">
            <a:extLst>
              <a:ext uri="{FF2B5EF4-FFF2-40B4-BE49-F238E27FC236}">
                <a16:creationId xmlns:a16="http://schemas.microsoft.com/office/drawing/2014/main" id="{386E555D-FA1C-44FD-8713-4EAFF99C7255}"/>
              </a:ext>
            </a:extLst>
          </p:cNvPr>
          <p:cNvSpPr txBox="1">
            <a:spLocks/>
          </p:cNvSpPr>
          <p:nvPr/>
        </p:nvSpPr>
        <p:spPr>
          <a:xfrm>
            <a:off x="4554415" y="113824"/>
            <a:ext cx="6941906"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IV. ADVANTAGES</a:t>
            </a:r>
          </a:p>
        </p:txBody>
      </p:sp>
      <p:sp>
        <p:nvSpPr>
          <p:cNvPr id="5" name="TextBox 34">
            <a:extLst>
              <a:ext uri="{FF2B5EF4-FFF2-40B4-BE49-F238E27FC236}">
                <a16:creationId xmlns:a16="http://schemas.microsoft.com/office/drawing/2014/main" id="{95F88830-75F2-4503-AF7D-BA0210578813}"/>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3671356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01409CE6-134D-41AD-A535-203A7E1E5806}"/>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Marcador de contenido 1">
            <a:extLst>
              <a:ext uri="{FF2B5EF4-FFF2-40B4-BE49-F238E27FC236}">
                <a16:creationId xmlns:a16="http://schemas.microsoft.com/office/drawing/2014/main" id="{386E555D-FA1C-44FD-8713-4EAFF99C7255}"/>
              </a:ext>
            </a:extLst>
          </p:cNvPr>
          <p:cNvSpPr txBox="1">
            <a:spLocks/>
          </p:cNvSpPr>
          <p:nvPr/>
        </p:nvSpPr>
        <p:spPr>
          <a:xfrm>
            <a:off x="4554415" y="113824"/>
            <a:ext cx="6941906"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IV. ADVANTAGES</a:t>
            </a:r>
          </a:p>
        </p:txBody>
      </p:sp>
      <p:pic>
        <p:nvPicPr>
          <p:cNvPr id="3" name="Imagen 2">
            <a:extLst>
              <a:ext uri="{FF2B5EF4-FFF2-40B4-BE49-F238E27FC236}">
                <a16:creationId xmlns:a16="http://schemas.microsoft.com/office/drawing/2014/main" id="{AD47AFD1-CB73-45F0-BE46-5EE7AFCFC4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239" y="890165"/>
            <a:ext cx="8763521" cy="5668897"/>
          </a:xfrm>
          <a:prstGeom prst="rect">
            <a:avLst/>
          </a:prstGeom>
        </p:spPr>
      </p:pic>
      <p:sp>
        <p:nvSpPr>
          <p:cNvPr id="5" name="TextBox 34">
            <a:extLst>
              <a:ext uri="{FF2B5EF4-FFF2-40B4-BE49-F238E27FC236}">
                <a16:creationId xmlns:a16="http://schemas.microsoft.com/office/drawing/2014/main" id="{A43F8A7F-F513-4D78-B295-8F39068811A8}"/>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22520451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3018E69-4F5F-427C-B6E3-C258888B6CB7}"/>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contenido 1">
            <a:extLst>
              <a:ext uri="{FF2B5EF4-FFF2-40B4-BE49-F238E27FC236}">
                <a16:creationId xmlns:a16="http://schemas.microsoft.com/office/drawing/2014/main" id="{294BF6B2-15EA-4558-842C-98CD876C09C0}"/>
              </a:ext>
            </a:extLst>
          </p:cNvPr>
          <p:cNvSpPr txBox="1">
            <a:spLocks/>
          </p:cNvSpPr>
          <p:nvPr/>
        </p:nvSpPr>
        <p:spPr>
          <a:xfrm>
            <a:off x="4554415" y="113824"/>
            <a:ext cx="6941906"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IV. ADVANTAGES</a:t>
            </a:r>
          </a:p>
        </p:txBody>
      </p:sp>
      <p:pic>
        <p:nvPicPr>
          <p:cNvPr id="6" name="Imagen 5">
            <a:extLst>
              <a:ext uri="{FF2B5EF4-FFF2-40B4-BE49-F238E27FC236}">
                <a16:creationId xmlns:a16="http://schemas.microsoft.com/office/drawing/2014/main" id="{1998DA39-B16C-4D09-8DA3-2FD0081DC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4509" y="890165"/>
            <a:ext cx="8682982" cy="5616799"/>
          </a:xfrm>
          <a:prstGeom prst="rect">
            <a:avLst/>
          </a:prstGeom>
        </p:spPr>
      </p:pic>
      <p:sp>
        <p:nvSpPr>
          <p:cNvPr id="7" name="TextBox 34">
            <a:extLst>
              <a:ext uri="{FF2B5EF4-FFF2-40B4-BE49-F238E27FC236}">
                <a16:creationId xmlns:a16="http://schemas.microsoft.com/office/drawing/2014/main" id="{CDD6BF0C-6C13-4A7C-84CD-00F1C2DFD9E6}"/>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2193573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90B339FC-C165-431B-8C0D-5A8F30E0EEA8}"/>
              </a:ext>
            </a:extLst>
          </p:cNvPr>
          <p:cNvGrpSpPr/>
          <p:nvPr/>
        </p:nvGrpSpPr>
        <p:grpSpPr>
          <a:xfrm>
            <a:off x="0" y="-2"/>
            <a:ext cx="12204286" cy="6611816"/>
            <a:chOff x="0" y="-2"/>
            <a:chExt cx="12204286" cy="6611816"/>
          </a:xfrm>
        </p:grpSpPr>
        <p:sp>
          <p:nvSpPr>
            <p:cNvPr id="7" name="Rectangle 1">
              <a:extLst>
                <a:ext uri="{FF2B5EF4-FFF2-40B4-BE49-F238E27FC236}">
                  <a16:creationId xmlns:a16="http://schemas.microsoft.com/office/drawing/2014/main" id="{213901F0-0029-48F5-8500-5D50D7DD793E}"/>
                </a:ext>
              </a:extLst>
            </p:cNvPr>
            <p:cNvSpPr/>
            <p:nvPr/>
          </p:nvSpPr>
          <p:spPr>
            <a:xfrm>
              <a:off x="0" y="-1"/>
              <a:ext cx="12192000" cy="6611815"/>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dirty="0"/>
            </a:p>
          </p:txBody>
        </p:sp>
        <p:pic>
          <p:nvPicPr>
            <p:cNvPr id="10" name="Imagen 9">
              <a:extLst>
                <a:ext uri="{FF2B5EF4-FFF2-40B4-BE49-F238E27FC236}">
                  <a16:creationId xmlns:a16="http://schemas.microsoft.com/office/drawing/2014/main" id="{C0B6DB76-3656-45DF-BB54-B2B20AD9C4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2"/>
              <a:ext cx="12167428" cy="6611815"/>
            </a:xfrm>
            <a:prstGeom prst="rect">
              <a:avLst/>
            </a:prstGeom>
          </p:spPr>
        </p:pic>
        <p:pic>
          <p:nvPicPr>
            <p:cNvPr id="11" name="Imagen 10">
              <a:extLst>
                <a:ext uri="{FF2B5EF4-FFF2-40B4-BE49-F238E27FC236}">
                  <a16:creationId xmlns:a16="http://schemas.microsoft.com/office/drawing/2014/main" id="{D25CA246-11D1-4A34-9F00-ADC19879369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52872" y="4869315"/>
              <a:ext cx="3008512" cy="841862"/>
            </a:xfrm>
            <a:prstGeom prst="rect">
              <a:avLst/>
            </a:prstGeom>
          </p:spPr>
        </p:pic>
        <p:sp>
          <p:nvSpPr>
            <p:cNvPr id="12" name="TextBox 2">
              <a:extLst>
                <a:ext uri="{FF2B5EF4-FFF2-40B4-BE49-F238E27FC236}">
                  <a16:creationId xmlns:a16="http://schemas.microsoft.com/office/drawing/2014/main" id="{0E3B4A4D-492A-4173-AE2C-F12A93811FE7}"/>
                </a:ext>
              </a:extLst>
            </p:cNvPr>
            <p:cNvSpPr txBox="1"/>
            <p:nvPr/>
          </p:nvSpPr>
          <p:spPr>
            <a:xfrm>
              <a:off x="4261384" y="2117742"/>
              <a:ext cx="7906044" cy="1132250"/>
            </a:xfrm>
            <a:prstGeom prst="rect">
              <a:avLst/>
            </a:prstGeom>
            <a:noFill/>
          </p:spPr>
          <p:txBody>
            <a:bodyPr wrap="square" rtlCol="0" anchor="ctr">
              <a:noAutofit/>
            </a:bodyPr>
            <a:lstStyle/>
            <a:p>
              <a:pPr algn="ctr"/>
              <a:r>
                <a:rPr lang="en-US" sz="2400" b="1" dirty="0">
                  <a:solidFill>
                    <a:schemeClr val="bg1"/>
                  </a:solidFill>
                  <a:latin typeface="News706 BT" panose="02040804060705020204" pitchFamily="18" charset="0"/>
                  <a:ea typeface="Amperzand" pitchFamily="2" charset="0"/>
                  <a:cs typeface="Arial" panose="020B0604020202020204" pitchFamily="34" charset="0"/>
                </a:rPr>
                <a:t>Our planet has two </a:t>
              </a:r>
              <a:r>
                <a:rPr lang="en-US" sz="2400" b="1" dirty="0" err="1">
                  <a:solidFill>
                    <a:schemeClr val="bg1"/>
                  </a:solidFill>
                  <a:latin typeface="News706 BT" panose="02040804060705020204" pitchFamily="18" charset="0"/>
                  <a:ea typeface="Amperzand" pitchFamily="2" charset="0"/>
                  <a:cs typeface="Arial" panose="020B0604020202020204" pitchFamily="34" charset="0"/>
                </a:rPr>
                <a:t>pumons</a:t>
              </a:r>
              <a:r>
                <a:rPr lang="en-US" sz="2400" b="1" dirty="0">
                  <a:solidFill>
                    <a:schemeClr val="bg1"/>
                  </a:solidFill>
                  <a:latin typeface="News706 BT" panose="02040804060705020204" pitchFamily="18" charset="0"/>
                  <a:ea typeface="Amperzand" pitchFamily="2" charset="0"/>
                  <a:cs typeface="Arial" panose="020B0604020202020204" pitchFamily="34" charset="0"/>
                </a:rPr>
                <a:t>,
one</a:t>
              </a:r>
              <a:r>
                <a:rPr lang="en-US" sz="2400" b="1" dirty="0">
                  <a:solidFill>
                    <a:srgbClr val="92D050"/>
                  </a:solidFill>
                  <a:latin typeface="News706 BT" panose="02040804060705020204" pitchFamily="18" charset="0"/>
                  <a:ea typeface="Amperzand" pitchFamily="2" charset="0"/>
                  <a:cs typeface="Arial" panose="020B0604020202020204" pitchFamily="34" charset="0"/>
                </a:rPr>
                <a:t> green </a:t>
              </a:r>
              <a:r>
                <a:rPr lang="en-US" sz="2400" b="1" dirty="0">
                  <a:solidFill>
                    <a:schemeClr val="bg1"/>
                  </a:solidFill>
                  <a:latin typeface="News706 BT" panose="02040804060705020204" pitchFamily="18" charset="0"/>
                  <a:ea typeface="Amperzand" pitchFamily="2" charset="0"/>
                  <a:cs typeface="Arial" panose="020B0604020202020204" pitchFamily="34" charset="0"/>
                </a:rPr>
                <a:t>and the other </a:t>
              </a:r>
              <a:r>
                <a:rPr lang="en-US" sz="2400" b="1" dirty="0">
                  <a:solidFill>
                    <a:srgbClr val="00B0F0"/>
                  </a:solidFill>
                  <a:latin typeface="News706 BT" panose="02040804060705020204" pitchFamily="18" charset="0"/>
                  <a:ea typeface="Amperzand" pitchFamily="2" charset="0"/>
                  <a:cs typeface="Arial" panose="020B0604020202020204" pitchFamily="34" charset="0"/>
                </a:rPr>
                <a:t>blue</a:t>
              </a:r>
              <a:r>
                <a:rPr lang="en-US" sz="2400" b="1" dirty="0">
                  <a:solidFill>
                    <a:schemeClr val="bg1"/>
                  </a:solidFill>
                  <a:latin typeface="News706 BT" panose="02040804060705020204" pitchFamily="18" charset="0"/>
                  <a:ea typeface="Amperzand" pitchFamily="2" charset="0"/>
                  <a:cs typeface="Arial" panose="020B0604020202020204" pitchFamily="34" charset="0"/>
                </a:rPr>
                <a:t>
</a:t>
              </a:r>
              <a:endParaRPr lang="es" sz="2400" b="1" i="0" u="none" baseline="0" dirty="0">
                <a:solidFill>
                  <a:srgbClr val="017C9E"/>
                </a:solidFill>
                <a:latin typeface="News706 BT" panose="02040804060705020204" pitchFamily="18" charset="0"/>
                <a:ea typeface="Amperzand" pitchFamily="2" charset="0"/>
                <a:cs typeface="Arial" panose="020B0604020202020204" pitchFamily="34" charset="0"/>
              </a:endParaRPr>
            </a:p>
          </p:txBody>
        </p:sp>
        <p:sp>
          <p:nvSpPr>
            <p:cNvPr id="13" name="TextBox 2">
              <a:extLst>
                <a:ext uri="{FF2B5EF4-FFF2-40B4-BE49-F238E27FC236}">
                  <a16:creationId xmlns:a16="http://schemas.microsoft.com/office/drawing/2014/main" id="{CBDB40D4-25C7-4A40-95DB-0375E0A9F0CA}"/>
                </a:ext>
              </a:extLst>
            </p:cNvPr>
            <p:cNvSpPr txBox="1"/>
            <p:nvPr/>
          </p:nvSpPr>
          <p:spPr>
            <a:xfrm>
              <a:off x="3940874" y="3816117"/>
              <a:ext cx="8263412" cy="807450"/>
            </a:xfrm>
            <a:prstGeom prst="rect">
              <a:avLst/>
            </a:prstGeom>
            <a:noFill/>
          </p:spPr>
          <p:txBody>
            <a:bodyPr wrap="square" rtlCol="0" anchor="ctr">
              <a:noAutofit/>
            </a:bodyPr>
            <a:lstStyle/>
            <a:p>
              <a:pPr algn="ctr"/>
              <a:r>
                <a:rPr lang="es-MX" sz="3200" b="1" i="1" dirty="0">
                  <a:solidFill>
                    <a:srgbClr val="F7A81B"/>
                  </a:solidFill>
                  <a:ea typeface="Amperzand" pitchFamily="2" charset="0"/>
                  <a:cs typeface="Arial" panose="020B0604020202020204" pitchFamily="34" charset="0"/>
                </a:rPr>
                <a:t>Serve </a:t>
              </a:r>
              <a:r>
                <a:rPr lang="es-MX" sz="3200" b="1" i="1" dirty="0" err="1">
                  <a:solidFill>
                    <a:srgbClr val="F7A81B"/>
                  </a:solidFill>
                  <a:ea typeface="Amperzand" pitchFamily="2" charset="0"/>
                  <a:cs typeface="Arial" panose="020B0604020202020204" pitchFamily="34" charset="0"/>
                </a:rPr>
                <a:t>to</a:t>
              </a:r>
              <a:r>
                <a:rPr lang="es-MX" sz="3200" b="1" i="1" dirty="0">
                  <a:solidFill>
                    <a:srgbClr val="F7A81B"/>
                  </a:solidFill>
                  <a:ea typeface="Amperzand" pitchFamily="2" charset="0"/>
                  <a:cs typeface="Arial" panose="020B0604020202020204" pitchFamily="34" charset="0"/>
                </a:rPr>
                <a:t> </a:t>
              </a:r>
              <a:r>
                <a:rPr lang="es-MX" sz="3200" b="1" i="1" dirty="0" err="1">
                  <a:solidFill>
                    <a:srgbClr val="F7A81B"/>
                  </a:solidFill>
                  <a:ea typeface="Amperzand" pitchFamily="2" charset="0"/>
                  <a:cs typeface="Arial" panose="020B0604020202020204" pitchFamily="34" charset="0"/>
                </a:rPr>
                <a:t>change</a:t>
              </a:r>
              <a:r>
                <a:rPr lang="es-MX" sz="3200" b="1" i="1" dirty="0">
                  <a:solidFill>
                    <a:srgbClr val="F7A81B"/>
                  </a:solidFill>
                  <a:ea typeface="Amperzand" pitchFamily="2" charset="0"/>
                  <a:cs typeface="Arial" panose="020B0604020202020204" pitchFamily="34" charset="0"/>
                </a:rPr>
                <a:t> </a:t>
              </a:r>
              <a:r>
                <a:rPr lang="es-MX" sz="3200" b="1" i="1" dirty="0" err="1">
                  <a:solidFill>
                    <a:srgbClr val="F7A81B"/>
                  </a:solidFill>
                  <a:ea typeface="Amperzand" pitchFamily="2" charset="0"/>
                  <a:cs typeface="Arial" panose="020B0604020202020204" pitchFamily="34" charset="0"/>
                </a:rPr>
                <a:t>lives</a:t>
              </a:r>
              <a:r>
                <a:rPr lang="es-MX" sz="3200" b="1" i="1" dirty="0">
                  <a:solidFill>
                    <a:srgbClr val="F7A81B"/>
                  </a:solidFill>
                  <a:ea typeface="Amperzand" pitchFamily="2" charset="0"/>
                  <a:cs typeface="Arial" panose="020B0604020202020204" pitchFamily="34" charset="0"/>
                </a:rPr>
                <a:t>
</a:t>
              </a:r>
              <a:endParaRPr lang="es" sz="3200" b="1" i="1" u="none" baseline="0" dirty="0">
                <a:solidFill>
                  <a:srgbClr val="F7A81B"/>
                </a:solidFill>
                <a:ea typeface="Amperzand" pitchFamily="2" charset="0"/>
                <a:cs typeface="Arial" panose="020B0604020202020204" pitchFamily="34" charset="0"/>
              </a:endParaRPr>
            </a:p>
          </p:txBody>
        </p:sp>
      </p:grpSp>
      <p:sp>
        <p:nvSpPr>
          <p:cNvPr id="14" name="TextBox 34">
            <a:extLst>
              <a:ext uri="{FF2B5EF4-FFF2-40B4-BE49-F238E27FC236}">
                <a16:creationId xmlns:a16="http://schemas.microsoft.com/office/drawing/2014/main" id="{C5BE3E1C-B02C-4759-9114-328DC4A98531}"/>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pic>
        <p:nvPicPr>
          <p:cNvPr id="2" name="Chasing Coral _ Tell Me How Long Music Video Feat. Kristen Bell _ Netflix (320 kbps)">
            <a:hlinkClick r:id="" action="ppaction://media"/>
            <a:extLst>
              <a:ext uri="{FF2B5EF4-FFF2-40B4-BE49-F238E27FC236}">
                <a16:creationId xmlns:a16="http://schemas.microsoft.com/office/drawing/2014/main" id="{E2AB2A3D-A385-445B-9305-1076CAA0E9E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897458" y="4680646"/>
            <a:ext cx="609600" cy="609600"/>
          </a:xfrm>
          <a:prstGeom prst="rect">
            <a:avLst/>
          </a:prstGeom>
        </p:spPr>
      </p:pic>
    </p:spTree>
    <p:custDataLst>
      <p:tags r:id="rId1"/>
    </p:custDataLst>
    <p:extLst>
      <p:ext uri="{BB962C8B-B14F-4D97-AF65-F5344CB8AC3E}">
        <p14:creationId xmlns:p14="http://schemas.microsoft.com/office/powerpoint/2010/main" val="191125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8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0CFDD5C3-3D08-4C8B-84B1-8902046139EC}"/>
              </a:ext>
            </a:extLst>
          </p:cNvPr>
          <p:cNvSpPr>
            <a:spLocks noGrp="1"/>
          </p:cNvSpPr>
          <p:nvPr>
            <p:ph type="title"/>
          </p:nvPr>
        </p:nvSpPr>
        <p:spPr/>
        <p:txBody>
          <a:bodyPr/>
          <a:lstStyle/>
          <a:p>
            <a:endParaRPr lang="es-MX"/>
          </a:p>
        </p:txBody>
      </p:sp>
      <p:sp>
        <p:nvSpPr>
          <p:cNvPr id="29" name="Rectángulo 28">
            <a:extLst>
              <a:ext uri="{FF2B5EF4-FFF2-40B4-BE49-F238E27FC236}">
                <a16:creationId xmlns:a16="http://schemas.microsoft.com/office/drawing/2014/main" id="{AD8AD493-51B2-49F4-8892-F09E31A9F9F3}"/>
              </a:ext>
            </a:extLst>
          </p:cNvPr>
          <p:cNvSpPr/>
          <p:nvPr/>
        </p:nvSpPr>
        <p:spPr>
          <a:xfrm>
            <a:off x="0" y="900332"/>
            <a:ext cx="12192000" cy="569443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0" name="Rectángulo 29">
            <a:extLst>
              <a:ext uri="{FF2B5EF4-FFF2-40B4-BE49-F238E27FC236}">
                <a16:creationId xmlns:a16="http://schemas.microsoft.com/office/drawing/2014/main" id="{EBA9BC88-752B-47ED-8184-5A93F222B6F2}"/>
              </a:ext>
            </a:extLst>
          </p:cNvPr>
          <p:cNvSpPr/>
          <p:nvPr/>
        </p:nvSpPr>
        <p:spPr>
          <a:xfrm>
            <a:off x="2982351" y="112542"/>
            <a:ext cx="7371471" cy="558657"/>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Marcador de contenido 1">
            <a:extLst>
              <a:ext uri="{FF2B5EF4-FFF2-40B4-BE49-F238E27FC236}">
                <a16:creationId xmlns:a16="http://schemas.microsoft.com/office/drawing/2014/main" id="{BC230D3E-B664-43E5-B970-B31BAA250EEE}"/>
              </a:ext>
            </a:extLst>
          </p:cNvPr>
          <p:cNvSpPr txBox="1">
            <a:spLocks/>
          </p:cNvSpPr>
          <p:nvPr/>
        </p:nvSpPr>
        <p:spPr>
          <a:xfrm>
            <a:off x="1434906" y="101458"/>
            <a:ext cx="10757094" cy="569742"/>
          </a:xfrm>
          <a:prstGeom prst="rect">
            <a:avLst/>
          </a:prstGeom>
        </p:spPr>
        <p:txBody>
          <a:bodyPr>
            <a:normAutofit fontScale="92500" lnSpcReduction="10000"/>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lgn="ctr">
              <a:lnSpc>
                <a:spcPct val="100000"/>
              </a:lnSpc>
              <a:buFont typeface="+mj-lt"/>
              <a:buNone/>
            </a:pPr>
            <a:r>
              <a:rPr lang="es-ES" sz="3600" dirty="0" err="1">
                <a:solidFill>
                  <a:schemeClr val="bg1"/>
                </a:solidFill>
                <a:ea typeface="Calibri" panose="020F0502020204030204" pitchFamily="34" charset="0"/>
                <a:cs typeface="Times New Roman" panose="02020603050405020304" pitchFamily="18" charset="0"/>
              </a:rPr>
              <a:t>The</a:t>
            </a:r>
            <a:r>
              <a:rPr lang="es-ES" sz="3600" dirty="0">
                <a:solidFill>
                  <a:schemeClr val="bg1"/>
                </a:solidFill>
                <a:ea typeface="Calibri" panose="020F0502020204030204" pitchFamily="34" charset="0"/>
                <a:cs typeface="Times New Roman" panose="02020603050405020304" pitchFamily="18" charset="0"/>
              </a:rPr>
              <a:t> </a:t>
            </a:r>
            <a:r>
              <a:rPr lang="es-ES" sz="3600" dirty="0" err="1">
                <a:solidFill>
                  <a:schemeClr val="bg1"/>
                </a:solidFill>
                <a:ea typeface="Calibri" panose="020F0502020204030204" pitchFamily="34" charset="0"/>
                <a:cs typeface="Times New Roman" panose="02020603050405020304" pitchFamily="18" charset="0"/>
              </a:rPr>
              <a:t>Problem</a:t>
            </a:r>
            <a:endParaRPr lang="es-ES" sz="3600" dirty="0">
              <a:solidFill>
                <a:schemeClr val="bg1"/>
              </a:solidFill>
              <a:ea typeface="Calibri" panose="020F0502020204030204" pitchFamily="34" charset="0"/>
              <a:cs typeface="Times New Roman" panose="02020603050405020304" pitchFamily="18" charset="0"/>
            </a:endParaRPr>
          </a:p>
        </p:txBody>
      </p:sp>
      <p:sp>
        <p:nvSpPr>
          <p:cNvPr id="32" name="Rectángulo 31">
            <a:extLst>
              <a:ext uri="{FF2B5EF4-FFF2-40B4-BE49-F238E27FC236}">
                <a16:creationId xmlns:a16="http://schemas.microsoft.com/office/drawing/2014/main" id="{5719D928-ED7A-4C32-A16E-7F2A690BEEE7}"/>
              </a:ext>
            </a:extLst>
          </p:cNvPr>
          <p:cNvSpPr/>
          <p:nvPr/>
        </p:nvSpPr>
        <p:spPr>
          <a:xfrm>
            <a:off x="450166" y="5334984"/>
            <a:ext cx="10879015" cy="911071"/>
          </a:xfrm>
          <a:prstGeom prst="rect">
            <a:avLst/>
          </a:prstGeom>
          <a:solidFill>
            <a:srgbClr val="017C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Marcador de contenido 1">
            <a:extLst>
              <a:ext uri="{FF2B5EF4-FFF2-40B4-BE49-F238E27FC236}">
                <a16:creationId xmlns:a16="http://schemas.microsoft.com/office/drawing/2014/main" id="{9E7832B8-D9C2-4921-8024-21E4D8B1D1F1}"/>
              </a:ext>
            </a:extLst>
          </p:cNvPr>
          <p:cNvSpPr txBox="1">
            <a:spLocks/>
          </p:cNvSpPr>
          <p:nvPr/>
        </p:nvSpPr>
        <p:spPr>
          <a:xfrm>
            <a:off x="0" y="5468815"/>
            <a:ext cx="11544886" cy="138918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lgn="ctr">
              <a:lnSpc>
                <a:spcPct val="100000"/>
              </a:lnSpc>
              <a:buFont typeface="+mj-lt"/>
              <a:buNone/>
            </a:pPr>
            <a:r>
              <a:rPr lang="es-ES" sz="3600" b="1" dirty="0" err="1">
                <a:solidFill>
                  <a:schemeClr val="bg1"/>
                </a:solidFill>
                <a:ea typeface="Calibri" panose="020F0502020204030204" pitchFamily="34" charset="0"/>
                <a:cs typeface="Times New Roman" panose="02020603050405020304" pitchFamily="18" charset="0"/>
              </a:rPr>
              <a:t>Climate</a:t>
            </a:r>
            <a:r>
              <a:rPr lang="es-ES" sz="3600" b="1" dirty="0">
                <a:solidFill>
                  <a:schemeClr val="bg1"/>
                </a:solidFill>
                <a:ea typeface="Calibri" panose="020F0502020204030204" pitchFamily="34" charset="0"/>
                <a:cs typeface="Times New Roman" panose="02020603050405020304" pitchFamily="18" charset="0"/>
              </a:rPr>
              <a:t> Change= Global </a:t>
            </a:r>
            <a:r>
              <a:rPr lang="es-ES" sz="3600" b="1" dirty="0" err="1">
                <a:solidFill>
                  <a:schemeClr val="bg1"/>
                </a:solidFill>
                <a:ea typeface="Calibri" panose="020F0502020204030204" pitchFamily="34" charset="0"/>
                <a:cs typeface="Times New Roman" panose="02020603050405020304" pitchFamily="18" charset="0"/>
              </a:rPr>
              <a:t>Warming</a:t>
            </a:r>
            <a:r>
              <a:rPr lang="es-ES" sz="3600" b="1" dirty="0">
                <a:solidFill>
                  <a:schemeClr val="bg1"/>
                </a:solidFill>
                <a:ea typeface="Calibri" panose="020F0502020204030204" pitchFamily="34" charset="0"/>
                <a:cs typeface="Times New Roman" panose="02020603050405020304" pitchFamily="18" charset="0"/>
              </a:rPr>
              <a:t> </a:t>
            </a:r>
          </a:p>
        </p:txBody>
      </p:sp>
      <p:pic>
        <p:nvPicPr>
          <p:cNvPr id="34" name="Picture 4" descr="Ver las imágenes de origen">
            <a:extLst>
              <a:ext uri="{FF2B5EF4-FFF2-40B4-BE49-F238E27FC236}">
                <a16:creationId xmlns:a16="http://schemas.microsoft.com/office/drawing/2014/main" id="{12239A4E-9185-436C-9A70-69B6781A62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77"/>
          <a:stretch/>
        </p:blipFill>
        <p:spPr bwMode="auto">
          <a:xfrm>
            <a:off x="1603718" y="1177901"/>
            <a:ext cx="8145192" cy="39279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9" name="TextBox 34">
            <a:extLst>
              <a:ext uri="{FF2B5EF4-FFF2-40B4-BE49-F238E27FC236}">
                <a16:creationId xmlns:a16="http://schemas.microsoft.com/office/drawing/2014/main" id="{EA7E89F6-9C09-4A2B-8434-8EAB838CBA45}"/>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3356053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0" y="0"/>
            <a:ext cx="12192000" cy="6858000"/>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dirty="0"/>
          </a:p>
        </p:txBody>
      </p:sp>
      <p:sp>
        <p:nvSpPr>
          <p:cNvPr id="3" name="TextBox 2">
            <a:extLst>
              <a:ext uri="{FF2B5EF4-FFF2-40B4-BE49-F238E27FC236}">
                <a16:creationId xmlns:a16="http://schemas.microsoft.com/office/drawing/2014/main" id="{DFA526B4-D541-A844-BBDB-11AFBEC298ED}"/>
              </a:ext>
            </a:extLst>
          </p:cNvPr>
          <p:cNvSpPr txBox="1"/>
          <p:nvPr/>
        </p:nvSpPr>
        <p:spPr>
          <a:xfrm>
            <a:off x="135987" y="2172464"/>
            <a:ext cx="12192000" cy="480365"/>
          </a:xfrm>
          <a:prstGeom prst="rect">
            <a:avLst/>
          </a:prstGeom>
          <a:noFill/>
        </p:spPr>
        <p:txBody>
          <a:bodyPr wrap="square" rtlCol="0" anchor="ctr">
            <a:noAutofit/>
          </a:bodyPr>
          <a:lstStyle/>
          <a:p>
            <a:pPr algn="ctr"/>
            <a:r>
              <a:rPr lang="es-MX" sz="5400" b="1" dirty="0" err="1">
                <a:solidFill>
                  <a:srgbClr val="F7A81B"/>
                </a:solidFill>
                <a:latin typeface="News706 BT" panose="02040804060705020204" pitchFamily="18" charset="0"/>
                <a:ea typeface="Amperzand" pitchFamily="2" charset="0"/>
                <a:cs typeface="Arial" panose="020B0604020202020204" pitchFamily="34" charset="0"/>
              </a:rPr>
              <a:t>Conclusion</a:t>
            </a:r>
            <a:r>
              <a:rPr lang="es-MX" sz="5400" b="1" dirty="0">
                <a:solidFill>
                  <a:srgbClr val="F7A81B"/>
                </a:solidFill>
                <a:latin typeface="News706 BT" panose="02040804060705020204" pitchFamily="18" charset="0"/>
                <a:ea typeface="Amperzand" pitchFamily="2" charset="0"/>
                <a:cs typeface="Arial" panose="020B0604020202020204" pitchFamily="34" charset="0"/>
              </a:rPr>
              <a:t>
</a:t>
            </a:r>
            <a:endParaRPr lang="es" sz="5400" b="1" i="0" u="none" baseline="0" dirty="0">
              <a:solidFill>
                <a:srgbClr val="F7A81B"/>
              </a:solidFill>
              <a:latin typeface="News706 BT" panose="02040804060705020204" pitchFamily="18" charset="0"/>
              <a:ea typeface="Amperzand" pitchFamily="2" charset="0"/>
              <a:cs typeface="Arial" panose="020B0604020202020204" pitchFamily="34" charset="0"/>
            </a:endParaRPr>
          </a:p>
        </p:txBody>
      </p:sp>
      <p:pic>
        <p:nvPicPr>
          <p:cNvPr id="5" name="Imagen 4"/>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87983" y="738127"/>
            <a:ext cx="2488007" cy="696211"/>
          </a:xfrm>
          <a:prstGeom prst="rect">
            <a:avLst/>
          </a:prstGeom>
        </p:spPr>
      </p:pic>
      <p:sp>
        <p:nvSpPr>
          <p:cNvPr id="6" name="TextBox 2">
            <a:extLst>
              <a:ext uri="{FF2B5EF4-FFF2-40B4-BE49-F238E27FC236}">
                <a16:creationId xmlns:a16="http://schemas.microsoft.com/office/drawing/2014/main" id="{607E42B3-95DE-4BB0-A302-F6923D694B24}"/>
              </a:ext>
            </a:extLst>
          </p:cNvPr>
          <p:cNvSpPr txBox="1"/>
          <p:nvPr/>
        </p:nvSpPr>
        <p:spPr>
          <a:xfrm>
            <a:off x="1603532" y="4589325"/>
            <a:ext cx="8853345" cy="646060"/>
          </a:xfrm>
          <a:prstGeom prst="rect">
            <a:avLst/>
          </a:prstGeom>
          <a:noFill/>
        </p:spPr>
        <p:txBody>
          <a:bodyPr wrap="square" rtlCol="0" anchor="ctr">
            <a:noAutofit/>
          </a:bodyPr>
          <a:lstStyle/>
          <a:p>
            <a:pPr algn="ctr"/>
            <a:r>
              <a:rPr lang="en-US" sz="2400" b="1" dirty="0">
                <a:solidFill>
                  <a:schemeClr val="bg1"/>
                </a:solidFill>
                <a:latin typeface="News706 BT" panose="02040804060705020204" pitchFamily="18" charset="0"/>
                <a:ea typeface="Amperzand" pitchFamily="2" charset="0"/>
                <a:cs typeface="Arial" panose="020B0604020202020204" pitchFamily="34" charset="0"/>
              </a:rPr>
              <a:t>Your work, my work and our work is one of inspiration.
</a:t>
            </a:r>
            <a:endParaRPr lang="es" sz="2400" b="1" i="0" u="none" baseline="0" dirty="0">
              <a:solidFill>
                <a:schemeClr val="bg1"/>
              </a:solidFill>
              <a:latin typeface="News706 BT" panose="02040804060705020204" pitchFamily="18" charset="0"/>
              <a:ea typeface="Amperzand" pitchFamily="2" charset="0"/>
              <a:cs typeface="Arial" panose="020B0604020202020204" pitchFamily="34" charset="0"/>
            </a:endParaRPr>
          </a:p>
        </p:txBody>
      </p:sp>
      <p:sp>
        <p:nvSpPr>
          <p:cNvPr id="7" name="TextBox 2">
            <a:extLst>
              <a:ext uri="{FF2B5EF4-FFF2-40B4-BE49-F238E27FC236}">
                <a16:creationId xmlns:a16="http://schemas.microsoft.com/office/drawing/2014/main" id="{B317B8AC-039C-4998-97CE-A7D0CF7EEF61}"/>
              </a:ext>
            </a:extLst>
          </p:cNvPr>
          <p:cNvSpPr txBox="1"/>
          <p:nvPr/>
        </p:nvSpPr>
        <p:spPr>
          <a:xfrm>
            <a:off x="1595510" y="3019083"/>
            <a:ext cx="8853345" cy="931976"/>
          </a:xfrm>
          <a:prstGeom prst="rect">
            <a:avLst/>
          </a:prstGeom>
          <a:noFill/>
        </p:spPr>
        <p:txBody>
          <a:bodyPr wrap="square" rtlCol="0" anchor="ctr">
            <a:noAutofit/>
          </a:bodyPr>
          <a:lstStyle/>
          <a:p>
            <a:pPr algn="ctr"/>
            <a:r>
              <a:rPr lang="en-US" sz="2400" dirty="0">
                <a:solidFill>
                  <a:schemeClr val="bg1"/>
                </a:solidFill>
                <a:latin typeface="News706 BT" panose="02040804060705020204" pitchFamily="18" charset="0"/>
                <a:ea typeface="Amperzand" pitchFamily="2" charset="0"/>
                <a:cs typeface="Arial" panose="020B0604020202020204" pitchFamily="34" charset="0"/>
              </a:rPr>
              <a:t>Your desire to continue exercising your leadership, the commitment to give your best in each assigned task and your willingness to positively influence others is of transcendence. 
</a:t>
            </a:r>
            <a:endParaRPr lang="es" sz="2400" b="1" i="0" u="none" baseline="0" dirty="0">
              <a:solidFill>
                <a:schemeClr val="bg1"/>
              </a:solidFill>
              <a:latin typeface="News706 BT" panose="02040804060705020204" pitchFamily="18" charset="0"/>
              <a:ea typeface="Amperzand" pitchFamily="2" charset="0"/>
              <a:cs typeface="Arial" panose="020B0604020202020204" pitchFamily="34" charset="0"/>
            </a:endParaRPr>
          </a:p>
        </p:txBody>
      </p:sp>
      <p:sp>
        <p:nvSpPr>
          <p:cNvPr id="8" name="CuadroTexto 7">
            <a:extLst>
              <a:ext uri="{FF2B5EF4-FFF2-40B4-BE49-F238E27FC236}">
                <a16:creationId xmlns:a16="http://schemas.microsoft.com/office/drawing/2014/main" id="{452E64D2-97DE-4805-92CD-8B708F7ADA0E}"/>
              </a:ext>
            </a:extLst>
          </p:cNvPr>
          <p:cNvSpPr txBox="1"/>
          <p:nvPr/>
        </p:nvSpPr>
        <p:spPr>
          <a:xfrm>
            <a:off x="3663277" y="5138752"/>
            <a:ext cx="5107441" cy="1815882"/>
          </a:xfrm>
          <a:prstGeom prst="rect">
            <a:avLst/>
          </a:prstGeom>
          <a:noFill/>
        </p:spPr>
        <p:txBody>
          <a:bodyPr wrap="square">
            <a:spAutoFit/>
          </a:bodyPr>
          <a:lstStyle/>
          <a:p>
            <a:pPr algn="ctr"/>
            <a:r>
              <a:rPr lang="en-US" sz="2800" b="1" dirty="0">
                <a:solidFill>
                  <a:srgbClr val="F7A81B"/>
                </a:solidFill>
                <a:latin typeface="News701 BT" panose="02040603040505090204" pitchFamily="18" charset="0"/>
                <a:ea typeface="Amperzand" pitchFamily="2" charset="0"/>
                <a:cs typeface="Arial" panose="020B0604020202020204" pitchFamily="34" charset="0"/>
              </a:rPr>
              <a:t>Thank you!
It is a true privilege to serve
</a:t>
            </a:r>
            <a:endParaRPr lang="es" sz="2800" b="1" u="none" baseline="0" dirty="0">
              <a:solidFill>
                <a:srgbClr val="F7A81B"/>
              </a:solidFill>
              <a:latin typeface="News701 BT" panose="02040603040505090204" pitchFamily="18" charset="0"/>
              <a:ea typeface="Amperzand" pitchFamily="2" charset="0"/>
              <a:cs typeface="Arial" panose="020B0604020202020204" pitchFamily="34" charset="0"/>
            </a:endParaRPr>
          </a:p>
        </p:txBody>
      </p:sp>
    </p:spTree>
    <p:custDataLst>
      <p:tags r:id="rId1"/>
    </p:custDataLst>
    <p:extLst>
      <p:ext uri="{BB962C8B-B14F-4D97-AF65-F5344CB8AC3E}">
        <p14:creationId xmlns:p14="http://schemas.microsoft.com/office/powerpoint/2010/main" val="34362451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506C09D-5036-5F43-9FD8-2BC00CA17F62}"/>
              </a:ext>
            </a:extLst>
          </p:cNvPr>
          <p:cNvSpPr/>
          <p:nvPr/>
        </p:nvSpPr>
        <p:spPr>
          <a:xfrm>
            <a:off x="0" y="0"/>
            <a:ext cx="12192000" cy="663995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 dirty="0"/>
          </a:p>
        </p:txBody>
      </p:sp>
      <p:sp>
        <p:nvSpPr>
          <p:cNvPr id="4" name="TextBox 2">
            <a:extLst>
              <a:ext uri="{FF2B5EF4-FFF2-40B4-BE49-F238E27FC236}">
                <a16:creationId xmlns:a16="http://schemas.microsoft.com/office/drawing/2014/main" id="{4E22250A-7FC8-4674-A3B2-A98044E46D70}"/>
              </a:ext>
            </a:extLst>
          </p:cNvPr>
          <p:cNvSpPr txBox="1"/>
          <p:nvPr/>
        </p:nvSpPr>
        <p:spPr>
          <a:xfrm>
            <a:off x="695178" y="218049"/>
            <a:ext cx="10801642" cy="1132250"/>
          </a:xfrm>
          <a:prstGeom prst="rect">
            <a:avLst/>
          </a:prstGeom>
          <a:noFill/>
        </p:spPr>
        <p:txBody>
          <a:bodyPr wrap="square" rtlCol="0" anchor="ctr">
            <a:noAutofit/>
          </a:bodyPr>
          <a:lstStyle/>
          <a:p>
            <a:pPr algn="ctr" rtl="0"/>
            <a:r>
              <a:rPr lang="es" sz="4000" b="1" dirty="0">
                <a:solidFill>
                  <a:schemeClr val="bg1"/>
                </a:solidFill>
                <a:highlight>
                  <a:srgbClr val="F7A81B"/>
                </a:highlight>
                <a:latin typeface="News706 BT" panose="02040804060705020204" pitchFamily="18" charset="0"/>
                <a:ea typeface="Amperzand" pitchFamily="2" charset="0"/>
                <a:cs typeface="Arial" panose="020B0604020202020204" pitchFamily="34" charset="0"/>
              </a:rPr>
              <a:t>Grant Number</a:t>
            </a:r>
            <a:r>
              <a:rPr lang="es" sz="4000" b="1" i="0" u="none" baseline="0" dirty="0">
                <a:solidFill>
                  <a:schemeClr val="bg1"/>
                </a:solidFill>
                <a:highlight>
                  <a:srgbClr val="F7A81B"/>
                </a:highlight>
                <a:latin typeface="News706 BT" panose="02040804060705020204" pitchFamily="18" charset="0"/>
                <a:ea typeface="Amperzand" pitchFamily="2" charset="0"/>
                <a:cs typeface="Arial" panose="020B0604020202020204" pitchFamily="34" charset="0"/>
              </a:rPr>
              <a:t>: GG2235108</a:t>
            </a:r>
          </a:p>
        </p:txBody>
      </p:sp>
      <p:pic>
        <p:nvPicPr>
          <p:cNvPr id="6" name="Imagen 5">
            <a:extLst>
              <a:ext uri="{FF2B5EF4-FFF2-40B4-BE49-F238E27FC236}">
                <a16:creationId xmlns:a16="http://schemas.microsoft.com/office/drawing/2014/main" id="{6C1D53A4-00E0-4D9A-8F7E-7798517B08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9846" y="1310704"/>
            <a:ext cx="8792307" cy="4834051"/>
          </a:xfrm>
          <a:prstGeom prst="rect">
            <a:avLst/>
          </a:prstGeom>
        </p:spPr>
      </p:pic>
      <p:sp>
        <p:nvSpPr>
          <p:cNvPr id="7" name="TextBox 34">
            <a:extLst>
              <a:ext uri="{FF2B5EF4-FFF2-40B4-BE49-F238E27FC236}">
                <a16:creationId xmlns:a16="http://schemas.microsoft.com/office/drawing/2014/main" id="{8FE75F57-B54E-4AD7-8C15-2DF298A0FCF9}"/>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custDataLst>
      <p:tags r:id="rId1"/>
    </p:custDataLst>
    <p:extLst>
      <p:ext uri="{BB962C8B-B14F-4D97-AF65-F5344CB8AC3E}">
        <p14:creationId xmlns:p14="http://schemas.microsoft.com/office/powerpoint/2010/main" val="2608614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273F8A-C0A1-4670-A5E1-643372ADE9D9}"/>
              </a:ext>
            </a:extLst>
          </p:cNvPr>
          <p:cNvSpPr>
            <a:spLocks noGrp="1"/>
          </p:cNvSpPr>
          <p:nvPr>
            <p:ph type="title"/>
          </p:nvPr>
        </p:nvSpPr>
        <p:spPr>
          <a:xfrm>
            <a:off x="2318871" y="0"/>
            <a:ext cx="8504518" cy="790984"/>
          </a:xfrm>
        </p:spPr>
        <p:txBody>
          <a:bodyPr/>
          <a:lstStyle/>
          <a:p>
            <a:r>
              <a:rPr lang="es-MX" dirty="0"/>
              <a:t>INDEX</a:t>
            </a:r>
          </a:p>
        </p:txBody>
      </p:sp>
      <p:sp>
        <p:nvSpPr>
          <p:cNvPr id="28" name="Rectángulo 27">
            <a:extLst>
              <a:ext uri="{FF2B5EF4-FFF2-40B4-BE49-F238E27FC236}">
                <a16:creationId xmlns:a16="http://schemas.microsoft.com/office/drawing/2014/main" id="{D7ADED55-D878-4240-9A2B-B3C1244FFC9E}"/>
              </a:ext>
            </a:extLst>
          </p:cNvPr>
          <p:cNvSpPr/>
          <p:nvPr/>
        </p:nvSpPr>
        <p:spPr>
          <a:xfrm>
            <a:off x="0" y="900332"/>
            <a:ext cx="12192000" cy="569443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29" name="Rectángulo 28">
            <a:extLst>
              <a:ext uri="{FF2B5EF4-FFF2-40B4-BE49-F238E27FC236}">
                <a16:creationId xmlns:a16="http://schemas.microsoft.com/office/drawing/2014/main" id="{3F8916D4-5C29-45B5-9504-185FFD3A414C}"/>
              </a:ext>
            </a:extLst>
          </p:cNvPr>
          <p:cNvSpPr/>
          <p:nvPr/>
        </p:nvSpPr>
        <p:spPr>
          <a:xfrm>
            <a:off x="2982351" y="112542"/>
            <a:ext cx="7371471" cy="558657"/>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Marcador de contenido 1">
            <a:extLst>
              <a:ext uri="{FF2B5EF4-FFF2-40B4-BE49-F238E27FC236}">
                <a16:creationId xmlns:a16="http://schemas.microsoft.com/office/drawing/2014/main" id="{0FFBB2A7-1280-4F7B-946A-9830F909AB9A}"/>
              </a:ext>
            </a:extLst>
          </p:cNvPr>
          <p:cNvSpPr txBox="1">
            <a:spLocks/>
          </p:cNvSpPr>
          <p:nvPr/>
        </p:nvSpPr>
        <p:spPr>
          <a:xfrm>
            <a:off x="1434906" y="101458"/>
            <a:ext cx="10757094" cy="569742"/>
          </a:xfrm>
          <a:prstGeom prst="rect">
            <a:avLst/>
          </a:prstGeom>
        </p:spPr>
        <p:txBody>
          <a:bodyPr>
            <a:normAutofit fontScale="92500" lnSpcReduction="10000"/>
          </a:bodyPr>
          <a:lstStyle>
            <a:lvl1pPr marL="514350" indent="-514350" algn="l" defTabSz="914400" rtl="0" eaLnBrk="1" latinLnBrk="0" hangingPunct="1">
              <a:lnSpc>
                <a:spcPct val="90000"/>
              </a:lnSpc>
              <a:spcBef>
                <a:spcPts val="1000"/>
              </a:spcBef>
              <a:buFont typeface="+mj-lt"/>
              <a:buAutoNum type="alphaUcPeriod"/>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lgn="ctr">
              <a:lnSpc>
                <a:spcPct val="100000"/>
              </a:lnSpc>
              <a:buFont typeface="+mj-lt"/>
              <a:buNone/>
            </a:pPr>
            <a:r>
              <a:rPr lang="es-ES" sz="3600" dirty="0" err="1">
                <a:solidFill>
                  <a:schemeClr val="bg1"/>
                </a:solidFill>
                <a:ea typeface="Calibri" panose="020F0502020204030204" pitchFamily="34" charset="0"/>
                <a:cs typeface="Times New Roman" panose="02020603050405020304" pitchFamily="18" charset="0"/>
              </a:rPr>
              <a:t>Documentary</a:t>
            </a:r>
            <a:r>
              <a:rPr lang="es-ES" sz="3600" dirty="0">
                <a:solidFill>
                  <a:schemeClr val="bg1"/>
                </a:solidFill>
                <a:ea typeface="Calibri" panose="020F0502020204030204" pitchFamily="34" charset="0"/>
                <a:cs typeface="Times New Roman" panose="02020603050405020304" pitchFamily="18" charset="0"/>
              </a:rPr>
              <a:t>: “</a:t>
            </a:r>
            <a:r>
              <a:rPr lang="es-ES" sz="3600" dirty="0" err="1">
                <a:solidFill>
                  <a:schemeClr val="bg1"/>
                </a:solidFill>
                <a:ea typeface="Calibri" panose="020F0502020204030204" pitchFamily="34" charset="0"/>
                <a:cs typeface="Times New Roman" panose="02020603050405020304" pitchFamily="18" charset="0"/>
              </a:rPr>
              <a:t>Chasing</a:t>
            </a:r>
            <a:r>
              <a:rPr lang="es-ES" sz="3600" dirty="0">
                <a:solidFill>
                  <a:schemeClr val="bg1"/>
                </a:solidFill>
                <a:ea typeface="Calibri" panose="020F0502020204030204" pitchFamily="34" charset="0"/>
                <a:cs typeface="Times New Roman" panose="02020603050405020304" pitchFamily="18" charset="0"/>
              </a:rPr>
              <a:t> Coral”</a:t>
            </a:r>
          </a:p>
        </p:txBody>
      </p:sp>
      <p:pic>
        <p:nvPicPr>
          <p:cNvPr id="1026" name="Picture 2" descr="Ver las imágenes de origen">
            <a:extLst>
              <a:ext uri="{FF2B5EF4-FFF2-40B4-BE49-F238E27FC236}">
                <a16:creationId xmlns:a16="http://schemas.microsoft.com/office/drawing/2014/main" id="{AB01D28F-E348-40E9-BF02-C1CA1375BB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531" y="1215320"/>
            <a:ext cx="9564858" cy="50454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34">
            <a:extLst>
              <a:ext uri="{FF2B5EF4-FFF2-40B4-BE49-F238E27FC236}">
                <a16:creationId xmlns:a16="http://schemas.microsoft.com/office/drawing/2014/main" id="{050BA140-0600-4F7A-BBE6-C36941E8F529}"/>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3271832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B0155421-0271-483C-876C-AADD414F14F3}"/>
              </a:ext>
            </a:extLst>
          </p:cNvPr>
          <p:cNvSpPr/>
          <p:nvPr/>
        </p:nvSpPr>
        <p:spPr>
          <a:xfrm>
            <a:off x="0" y="900332"/>
            <a:ext cx="12192000" cy="569443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contenido 1">
            <a:extLst>
              <a:ext uri="{FF2B5EF4-FFF2-40B4-BE49-F238E27FC236}">
                <a16:creationId xmlns:a16="http://schemas.microsoft.com/office/drawing/2014/main" id="{83398AB8-3B66-4A3E-91F3-832C98FF572D}"/>
              </a:ext>
            </a:extLst>
          </p:cNvPr>
          <p:cNvSpPr>
            <a:spLocks noGrp="1"/>
          </p:cNvSpPr>
          <p:nvPr>
            <p:ph idx="1"/>
          </p:nvPr>
        </p:nvSpPr>
        <p:spPr>
          <a:xfrm>
            <a:off x="206159" y="1955178"/>
            <a:ext cx="11509860" cy="4456475"/>
          </a:xfrm>
        </p:spPr>
        <p:txBody>
          <a:bodyPr/>
          <a:lstStyle/>
          <a:p>
            <a:pPr marL="896938" lvl="1" indent="-514350"/>
            <a:r>
              <a:rPr lang="es-MX" dirty="0">
                <a:solidFill>
                  <a:schemeClr val="bg1"/>
                </a:solidFill>
              </a:rPr>
              <a:t>Project </a:t>
            </a:r>
            <a:r>
              <a:rPr lang="es-MX" dirty="0" err="1">
                <a:solidFill>
                  <a:schemeClr val="bg1"/>
                </a:solidFill>
              </a:rPr>
              <a:t>Name</a:t>
            </a:r>
            <a:r>
              <a:rPr lang="es-MX" dirty="0">
                <a:solidFill>
                  <a:schemeClr val="bg1"/>
                </a:solidFill>
              </a:rPr>
              <a:t>:</a:t>
            </a:r>
          </a:p>
          <a:p>
            <a:pPr marL="382588" lvl="1" indent="0">
              <a:buNone/>
            </a:pPr>
            <a:endParaRPr lang="es-ES" sz="3600" dirty="0">
              <a:solidFill>
                <a:schemeClr val="bg1"/>
              </a:solidFill>
              <a:effectLst/>
              <a:ea typeface="Calibri" panose="020F0502020204030204" pitchFamily="34" charset="0"/>
              <a:cs typeface="Times New Roman" panose="02020603050405020304" pitchFamily="18" charset="0"/>
            </a:endParaRPr>
          </a:p>
          <a:p>
            <a:pPr marL="382588" lvl="1" indent="0" algn="ctr">
              <a:lnSpc>
                <a:spcPct val="100000"/>
              </a:lnSpc>
              <a:buNone/>
            </a:pPr>
            <a:r>
              <a:rPr lang="en-US" sz="4400" b="1" dirty="0">
                <a:solidFill>
                  <a:schemeClr val="bg1"/>
                </a:solidFill>
                <a:ea typeface="Calibri" panose="020F0502020204030204" pitchFamily="34" charset="0"/>
                <a:cs typeface="Times New Roman" panose="02020603050405020304" pitchFamily="18" charset="0"/>
              </a:rPr>
              <a:t>"Artificial reef through the sinking of a naval vessel with a Rotary wheel"
</a:t>
            </a:r>
            <a:endParaRPr lang="es-MX" sz="4400" b="1" dirty="0">
              <a:solidFill>
                <a:schemeClr val="bg1"/>
              </a:solidFill>
              <a:effectLst/>
              <a:ea typeface="Calibri" panose="020F0502020204030204" pitchFamily="34" charset="0"/>
              <a:cs typeface="Times New Roman" panose="02020603050405020304" pitchFamily="18" charset="0"/>
            </a:endParaRPr>
          </a:p>
        </p:txBody>
      </p:sp>
      <p:sp>
        <p:nvSpPr>
          <p:cNvPr id="3" name="Rectángulo 2">
            <a:extLst>
              <a:ext uri="{FF2B5EF4-FFF2-40B4-BE49-F238E27FC236}">
                <a16:creationId xmlns:a16="http://schemas.microsoft.com/office/drawing/2014/main" id="{F376A284-97DE-4380-B950-BBEDD970C151}"/>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Marcador de contenido 1">
            <a:extLst>
              <a:ext uri="{FF2B5EF4-FFF2-40B4-BE49-F238E27FC236}">
                <a16:creationId xmlns:a16="http://schemas.microsoft.com/office/drawing/2014/main" id="{6013C8B7-5A8E-4D63-A6BF-2CDBF26D4C21}"/>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6" name="TextBox 34">
            <a:extLst>
              <a:ext uri="{FF2B5EF4-FFF2-40B4-BE49-F238E27FC236}">
                <a16:creationId xmlns:a16="http://schemas.microsoft.com/office/drawing/2014/main" id="{69D8A133-964A-4E50-91C2-F66C78EEF300}"/>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4098258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18787699-A2D7-4B23-932D-7796FCD64D0D}"/>
              </a:ext>
              <a:ext uri="{C183D7F6-B498-43B3-948B-1728B52AA6E4}">
                <adec:decorative xmlns:adec="http://schemas.microsoft.com/office/drawing/2017/decorative" val="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8807684" y="4864979"/>
            <a:ext cx="2221388" cy="166604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Rectángulo 2">
            <a:extLst>
              <a:ext uri="{FF2B5EF4-FFF2-40B4-BE49-F238E27FC236}">
                <a16:creationId xmlns:a16="http://schemas.microsoft.com/office/drawing/2014/main" id="{FD7FA94C-8BF1-42AD-BED0-7CC2E8BA8BB0}"/>
              </a:ext>
            </a:extLst>
          </p:cNvPr>
          <p:cNvSpPr/>
          <p:nvPr/>
        </p:nvSpPr>
        <p:spPr>
          <a:xfrm>
            <a:off x="0" y="888133"/>
            <a:ext cx="11816862" cy="5701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contenido 1">
            <a:extLst>
              <a:ext uri="{FF2B5EF4-FFF2-40B4-BE49-F238E27FC236}">
                <a16:creationId xmlns:a16="http://schemas.microsoft.com/office/drawing/2014/main" id="{83398AB8-3B66-4A3E-91F3-832C98FF572D}"/>
              </a:ext>
            </a:extLst>
          </p:cNvPr>
          <p:cNvSpPr>
            <a:spLocks noGrp="1"/>
          </p:cNvSpPr>
          <p:nvPr>
            <p:ph idx="1"/>
          </p:nvPr>
        </p:nvSpPr>
        <p:spPr>
          <a:xfrm>
            <a:off x="221673" y="1519311"/>
            <a:ext cx="11132127" cy="5075453"/>
          </a:xfrm>
        </p:spPr>
        <p:txBody>
          <a:bodyPr/>
          <a:lstStyle/>
          <a:p>
            <a:pPr marL="896938" lvl="1" indent="-514350">
              <a:buFont typeface="+mj-lt"/>
              <a:buAutoNum type="arabicPeriod" startAt="2"/>
            </a:pPr>
            <a:r>
              <a:rPr lang="en-US" dirty="0"/>
              <a:t>Areas of interest covered by the project:</a:t>
            </a:r>
            <a:endParaRPr lang="es-MX" dirty="0"/>
          </a:p>
        </p:txBody>
      </p:sp>
      <p:sp>
        <p:nvSpPr>
          <p:cNvPr id="6" name="Rectángulo 5">
            <a:extLst>
              <a:ext uri="{FF2B5EF4-FFF2-40B4-BE49-F238E27FC236}">
                <a16:creationId xmlns:a16="http://schemas.microsoft.com/office/drawing/2014/main" id="{94CDD9AE-6FC1-4684-96D8-045433CFD08A}"/>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Marcador de contenido 1">
            <a:extLst>
              <a:ext uri="{FF2B5EF4-FFF2-40B4-BE49-F238E27FC236}">
                <a16:creationId xmlns:a16="http://schemas.microsoft.com/office/drawing/2014/main" id="{E2AE676C-6CC7-44B1-A3BF-1C7AB3AE8D7B}"/>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1484C126-CC4C-4922-8681-0AD89D6708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2232777"/>
            <a:ext cx="10201912" cy="3648520"/>
          </a:xfrm>
          <a:prstGeom prst="rect">
            <a:avLst/>
          </a:prstGeom>
        </p:spPr>
      </p:pic>
      <p:sp>
        <p:nvSpPr>
          <p:cNvPr id="10" name="TextBox 34">
            <a:extLst>
              <a:ext uri="{FF2B5EF4-FFF2-40B4-BE49-F238E27FC236}">
                <a16:creationId xmlns:a16="http://schemas.microsoft.com/office/drawing/2014/main" id="{356038D9-600C-499A-809A-B2173D3F3130}"/>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Tree>
    <p:extLst>
      <p:ext uri="{BB962C8B-B14F-4D97-AF65-F5344CB8AC3E}">
        <p14:creationId xmlns:p14="http://schemas.microsoft.com/office/powerpoint/2010/main" val="28781539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9D3EA9E3-5ED1-4746-97C1-338E5DAC6EE3}"/>
              </a:ext>
            </a:extLst>
          </p:cNvPr>
          <p:cNvSpPr/>
          <p:nvPr/>
        </p:nvSpPr>
        <p:spPr>
          <a:xfrm>
            <a:off x="0" y="900332"/>
            <a:ext cx="12192000" cy="5694431"/>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 name="Marcador de contenido 1">
            <a:extLst>
              <a:ext uri="{FF2B5EF4-FFF2-40B4-BE49-F238E27FC236}">
                <a16:creationId xmlns:a16="http://schemas.microsoft.com/office/drawing/2014/main" id="{4D7152F0-821F-48D4-BC96-BC8ECB07EA76}"/>
              </a:ext>
            </a:extLst>
          </p:cNvPr>
          <p:cNvSpPr>
            <a:spLocks noGrp="1"/>
          </p:cNvSpPr>
          <p:nvPr>
            <p:ph idx="1"/>
          </p:nvPr>
        </p:nvSpPr>
        <p:spPr>
          <a:xfrm>
            <a:off x="221673" y="1307870"/>
            <a:ext cx="11132127" cy="498492"/>
          </a:xfrm>
        </p:spPr>
        <p:txBody>
          <a:bodyPr>
            <a:normAutofit/>
          </a:bodyPr>
          <a:lstStyle/>
          <a:p>
            <a:pPr lvl="1">
              <a:buFont typeface="+mj-lt"/>
              <a:buAutoNum type="arabicPeriod" startAt="3"/>
            </a:pPr>
            <a:r>
              <a:rPr lang="en-US" dirty="0">
                <a:solidFill>
                  <a:schemeClr val="bg1"/>
                </a:solidFill>
              </a:rPr>
              <a:t>Main contacts of the project.</a:t>
            </a:r>
            <a:endParaRPr lang="es-MX" dirty="0">
              <a:solidFill>
                <a:schemeClr val="bg1"/>
              </a:solidFill>
            </a:endParaRPr>
          </a:p>
        </p:txBody>
      </p:sp>
      <p:sp>
        <p:nvSpPr>
          <p:cNvPr id="8" name="Rectángulo: esquinas redondeadas 7">
            <a:extLst>
              <a:ext uri="{FF2B5EF4-FFF2-40B4-BE49-F238E27FC236}">
                <a16:creationId xmlns:a16="http://schemas.microsoft.com/office/drawing/2014/main" id="{944827D3-D7B1-40CB-BB5B-AE250E88FC30}"/>
              </a:ext>
            </a:extLst>
          </p:cNvPr>
          <p:cNvSpPr/>
          <p:nvPr/>
        </p:nvSpPr>
        <p:spPr>
          <a:xfrm>
            <a:off x="1136469" y="2094025"/>
            <a:ext cx="4723465" cy="4199406"/>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bg1"/>
              </a:solidFill>
            </a:endParaRPr>
          </a:p>
        </p:txBody>
      </p:sp>
      <p:sp>
        <p:nvSpPr>
          <p:cNvPr id="3" name="Marcador de contenido 1">
            <a:extLst>
              <a:ext uri="{FF2B5EF4-FFF2-40B4-BE49-F238E27FC236}">
                <a16:creationId xmlns:a16="http://schemas.microsoft.com/office/drawing/2014/main" id="{8103955D-DE7A-4B4D-A3AB-1508EBDD2E6A}"/>
              </a:ext>
            </a:extLst>
          </p:cNvPr>
          <p:cNvSpPr txBox="1">
            <a:spLocks/>
          </p:cNvSpPr>
          <p:nvPr/>
        </p:nvSpPr>
        <p:spPr>
          <a:xfrm>
            <a:off x="1250304" y="2497133"/>
            <a:ext cx="4495793" cy="37962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2600" b="1" dirty="0">
                <a:solidFill>
                  <a:schemeClr val="bg1"/>
                </a:solidFill>
              </a:rPr>
              <a:t>NATIONAL
</a:t>
            </a:r>
            <a:endParaRPr lang="es-MX" b="1" dirty="0">
              <a:solidFill>
                <a:schemeClr val="bg1"/>
              </a:solidFill>
            </a:endParaRPr>
          </a:p>
          <a:p>
            <a:pPr marL="457200" indent="-457200">
              <a:buFont typeface="Arial" panose="020B0604020202020204" pitchFamily="34" charset="0"/>
              <a:buChar char="•"/>
            </a:pPr>
            <a:r>
              <a:rPr lang="es-MX" sz="1800" dirty="0">
                <a:solidFill>
                  <a:schemeClr val="bg1"/>
                </a:solidFill>
              </a:rPr>
              <a:t>Rotary Club Puebla Gente de Acción</a:t>
            </a:r>
          </a:p>
          <a:p>
            <a:pPr marL="457200" indent="-457200">
              <a:buFont typeface="Arial" panose="020B0604020202020204" pitchFamily="34" charset="0"/>
              <a:buChar char="•"/>
            </a:pPr>
            <a:r>
              <a:rPr lang="es-MX" sz="1800" dirty="0">
                <a:solidFill>
                  <a:schemeClr val="bg1"/>
                </a:solidFill>
              </a:rPr>
              <a:t>Rotary Club Boca del Rio Costa de Oro</a:t>
            </a:r>
          </a:p>
          <a:p>
            <a:pPr marL="457200" indent="-457200">
              <a:buFont typeface="Arial" panose="020B0604020202020204" pitchFamily="34" charset="0"/>
              <a:buChar char="•"/>
            </a:pPr>
            <a:r>
              <a:rPr lang="es-MX" sz="1800" dirty="0">
                <a:solidFill>
                  <a:schemeClr val="bg1"/>
                </a:solidFill>
              </a:rPr>
              <a:t>Rotary Club San Nicolás de las Garzas</a:t>
            </a:r>
          </a:p>
          <a:p>
            <a:pPr marL="457200" indent="-457200">
              <a:buFont typeface="Arial" panose="020B0604020202020204" pitchFamily="34" charset="0"/>
              <a:buChar char="•"/>
            </a:pPr>
            <a:r>
              <a:rPr lang="es-MX" sz="1800" dirty="0">
                <a:solidFill>
                  <a:schemeClr val="bg1"/>
                </a:solidFill>
              </a:rPr>
              <a:t>Rotary Club Jardines de Cuernavaca</a:t>
            </a:r>
          </a:p>
        </p:txBody>
      </p:sp>
      <p:sp>
        <p:nvSpPr>
          <p:cNvPr id="4" name="Marcador de contenido 1">
            <a:extLst>
              <a:ext uri="{FF2B5EF4-FFF2-40B4-BE49-F238E27FC236}">
                <a16:creationId xmlns:a16="http://schemas.microsoft.com/office/drawing/2014/main" id="{8476358E-E31B-4439-84BC-29BA18C4B7F9}"/>
              </a:ext>
            </a:extLst>
          </p:cNvPr>
          <p:cNvSpPr txBox="1">
            <a:spLocks/>
          </p:cNvSpPr>
          <p:nvPr/>
        </p:nvSpPr>
        <p:spPr>
          <a:xfrm>
            <a:off x="6682154" y="2539617"/>
            <a:ext cx="4373377" cy="779462"/>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00050" algn="ctr"/>
            <a:r>
              <a:rPr lang="es-MX" sz="2600" b="1" dirty="0">
                <a:solidFill>
                  <a:schemeClr val="bg1"/>
                </a:solidFill>
              </a:rPr>
              <a:t>INTERNATIONAL
</a:t>
            </a:r>
          </a:p>
        </p:txBody>
      </p:sp>
      <p:sp>
        <p:nvSpPr>
          <p:cNvPr id="9" name="Rectángulo: esquinas redondeadas 8">
            <a:extLst>
              <a:ext uri="{FF2B5EF4-FFF2-40B4-BE49-F238E27FC236}">
                <a16:creationId xmlns:a16="http://schemas.microsoft.com/office/drawing/2014/main" id="{4474096B-8455-4EA8-B3E4-001B2D918BD0}"/>
              </a:ext>
            </a:extLst>
          </p:cNvPr>
          <p:cNvSpPr/>
          <p:nvPr/>
        </p:nvSpPr>
        <p:spPr>
          <a:xfrm>
            <a:off x="6250665" y="2094024"/>
            <a:ext cx="5752018" cy="4199405"/>
          </a:xfrm>
          <a:prstGeom prst="roundRect">
            <a:avLst/>
          </a:prstGeom>
          <a:noFill/>
          <a:ln w="57150">
            <a:solidFill>
              <a:srgbClr val="174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Rectángulo: esquinas redondeadas 13">
            <a:extLst>
              <a:ext uri="{FF2B5EF4-FFF2-40B4-BE49-F238E27FC236}">
                <a16:creationId xmlns:a16="http://schemas.microsoft.com/office/drawing/2014/main" id="{03620B0C-58AC-4B66-AF78-180FA288E726}"/>
              </a:ext>
            </a:extLst>
          </p:cNvPr>
          <p:cNvSpPr/>
          <p:nvPr/>
        </p:nvSpPr>
        <p:spPr>
          <a:xfrm>
            <a:off x="6493918" y="2091680"/>
            <a:ext cx="4723465" cy="4199406"/>
          </a:xfrm>
          <a:prstGeom prst="round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solidFill>
                <a:schemeClr val="bg1"/>
              </a:solidFill>
            </a:endParaRPr>
          </a:p>
        </p:txBody>
      </p:sp>
      <p:pic>
        <p:nvPicPr>
          <p:cNvPr id="1026" name="Picture 2" descr="Ver las imágenes de origen">
            <a:extLst>
              <a:ext uri="{FF2B5EF4-FFF2-40B4-BE49-F238E27FC236}">
                <a16:creationId xmlns:a16="http://schemas.microsoft.com/office/drawing/2014/main" id="{39CA1398-FD6C-426E-84AF-6485507156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320" y="1856113"/>
            <a:ext cx="1125944" cy="1125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Ver las imágenes de origen">
            <a:extLst>
              <a:ext uri="{FF2B5EF4-FFF2-40B4-BE49-F238E27FC236}">
                <a16:creationId xmlns:a16="http://schemas.microsoft.com/office/drawing/2014/main" id="{8217240A-5EB3-4460-9F84-F016FBD9B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4333" y="1806362"/>
            <a:ext cx="1227398" cy="122739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1" name="Rectángulo 10">
            <a:extLst>
              <a:ext uri="{FF2B5EF4-FFF2-40B4-BE49-F238E27FC236}">
                <a16:creationId xmlns:a16="http://schemas.microsoft.com/office/drawing/2014/main" id="{484C775C-486D-493E-878D-0EDE00B093FD}"/>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Marcador de contenido 1">
            <a:extLst>
              <a:ext uri="{FF2B5EF4-FFF2-40B4-BE49-F238E27FC236}">
                <a16:creationId xmlns:a16="http://schemas.microsoft.com/office/drawing/2014/main" id="{82E5088D-BFDE-4CA7-B2A7-23E68B2E5373}"/>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
        <p:nvSpPr>
          <p:cNvPr id="13" name="TextBox 34">
            <a:extLst>
              <a:ext uri="{FF2B5EF4-FFF2-40B4-BE49-F238E27FC236}">
                <a16:creationId xmlns:a16="http://schemas.microsoft.com/office/drawing/2014/main" id="{205D49B8-E346-4CC4-986B-9A03436AB0C4}"/>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
        <p:nvSpPr>
          <p:cNvPr id="15" name="CuadroTexto 14">
            <a:extLst>
              <a:ext uri="{FF2B5EF4-FFF2-40B4-BE49-F238E27FC236}">
                <a16:creationId xmlns:a16="http://schemas.microsoft.com/office/drawing/2014/main" id="{DD295579-1399-4D39-A66C-C00DE858A80B}"/>
              </a:ext>
            </a:extLst>
          </p:cNvPr>
          <p:cNvSpPr txBox="1"/>
          <p:nvPr/>
        </p:nvSpPr>
        <p:spPr>
          <a:xfrm>
            <a:off x="6904656" y="3360997"/>
            <a:ext cx="4150875" cy="1785104"/>
          </a:xfrm>
          <a:prstGeom prst="rect">
            <a:avLst/>
          </a:prstGeom>
          <a:noFill/>
        </p:spPr>
        <p:txBody>
          <a:bodyPr wrap="square">
            <a:spAutoFit/>
          </a:bodyPr>
          <a:lstStyle/>
          <a:p>
            <a:pPr marL="457200" indent="-457200">
              <a:buFont typeface="Arial" panose="020B0604020202020204" pitchFamily="34" charset="0"/>
              <a:buChar char="•"/>
            </a:pPr>
            <a:r>
              <a:rPr lang="es-MX" sz="1800" dirty="0">
                <a:solidFill>
                  <a:schemeClr val="bg1"/>
                </a:solidFill>
                <a:latin typeface="Montserrat" panose="00000500000000000000" pitchFamily="2" charset="0"/>
              </a:rPr>
              <a:t>Rotary Club Prescott, Arizona</a:t>
            </a:r>
            <a:r>
              <a:rPr lang="es-MX" sz="1800" dirty="0">
                <a:solidFill>
                  <a:schemeClr val="bg1"/>
                </a:solidFill>
              </a:rPr>
              <a:t>.</a:t>
            </a:r>
          </a:p>
          <a:p>
            <a:r>
              <a:rPr lang="es-MX" sz="1800" dirty="0">
                <a:solidFill>
                  <a:schemeClr val="bg1"/>
                </a:solidFill>
              </a:rPr>
              <a:t>         </a:t>
            </a:r>
            <a:r>
              <a:rPr lang="es-MX" sz="2000" b="1" dirty="0" err="1">
                <a:solidFill>
                  <a:schemeClr val="bg1"/>
                </a:solidFill>
              </a:rPr>
              <a:t>District</a:t>
            </a:r>
            <a:r>
              <a:rPr lang="es-MX" sz="2000" b="1" dirty="0">
                <a:solidFill>
                  <a:schemeClr val="bg1"/>
                </a:solidFill>
              </a:rPr>
              <a:t> 5495</a:t>
            </a:r>
          </a:p>
          <a:p>
            <a:endParaRPr lang="es-MX" sz="1800" dirty="0">
              <a:solidFill>
                <a:schemeClr val="bg1"/>
              </a:solidFill>
            </a:endParaRPr>
          </a:p>
          <a:p>
            <a:pPr marL="457200" indent="-457200">
              <a:buFont typeface="Arial" panose="020B0604020202020204" pitchFamily="34" charset="0"/>
              <a:buChar char="•"/>
            </a:pPr>
            <a:r>
              <a:rPr lang="es-MX" dirty="0" err="1">
                <a:solidFill>
                  <a:schemeClr val="bg1"/>
                </a:solidFill>
                <a:latin typeface="Montserrat" panose="02000505000000020004" pitchFamily="2" charset="0"/>
              </a:rPr>
              <a:t>Rotaract</a:t>
            </a:r>
            <a:r>
              <a:rPr lang="es-MX" dirty="0">
                <a:solidFill>
                  <a:schemeClr val="bg1"/>
                </a:solidFill>
                <a:latin typeface="Montserrat" panose="02000505000000020004" pitchFamily="2" charset="0"/>
              </a:rPr>
              <a:t> </a:t>
            </a:r>
            <a:r>
              <a:rPr lang="es-MX" sz="1800" dirty="0">
                <a:solidFill>
                  <a:schemeClr val="bg1"/>
                </a:solidFill>
                <a:latin typeface="Montserrat" panose="02000505000000020004" pitchFamily="2" charset="0"/>
              </a:rPr>
              <a:t>Club Holanda</a:t>
            </a:r>
          </a:p>
          <a:p>
            <a:r>
              <a:rPr lang="es-MX" sz="1800" dirty="0">
                <a:solidFill>
                  <a:schemeClr val="bg1"/>
                </a:solidFill>
                <a:latin typeface="Montserrat" panose="02000505000000020004" pitchFamily="2" charset="0"/>
              </a:rPr>
              <a:t>       Scheveningen, </a:t>
            </a:r>
            <a:r>
              <a:rPr lang="es-MX" sz="1800" dirty="0" err="1">
                <a:solidFill>
                  <a:schemeClr val="bg1"/>
                </a:solidFill>
                <a:latin typeface="Montserrat" panose="02000505000000020004" pitchFamily="2" charset="0"/>
              </a:rPr>
              <a:t>District</a:t>
            </a:r>
            <a:r>
              <a:rPr lang="es-MX" sz="1800" dirty="0">
                <a:solidFill>
                  <a:schemeClr val="bg1"/>
                </a:solidFill>
                <a:latin typeface="Montserrat" panose="02000505000000020004" pitchFamily="2" charset="0"/>
              </a:rPr>
              <a:t> 1600</a:t>
            </a:r>
          </a:p>
          <a:p>
            <a:endParaRPr lang="es-MX" sz="1800" dirty="0">
              <a:solidFill>
                <a:schemeClr val="bg1"/>
              </a:solidFill>
            </a:endParaRPr>
          </a:p>
        </p:txBody>
      </p:sp>
    </p:spTree>
    <p:extLst>
      <p:ext uri="{BB962C8B-B14F-4D97-AF65-F5344CB8AC3E}">
        <p14:creationId xmlns:p14="http://schemas.microsoft.com/office/powerpoint/2010/main" val="40842223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4">
            <a:extLst>
              <a:ext uri="{FF2B5EF4-FFF2-40B4-BE49-F238E27FC236}">
                <a16:creationId xmlns:a16="http://schemas.microsoft.com/office/drawing/2014/main" id="{205D49B8-E346-4CC4-986B-9A03436AB0C4}"/>
              </a:ext>
            </a:extLst>
          </p:cNvPr>
          <p:cNvSpPr txBox="1"/>
          <p:nvPr/>
        </p:nvSpPr>
        <p:spPr>
          <a:xfrm>
            <a:off x="250205" y="6598055"/>
            <a:ext cx="3815358" cy="307777"/>
          </a:xfrm>
          <a:prstGeom prst="rect">
            <a:avLst/>
          </a:prstGeom>
          <a:noFill/>
        </p:spPr>
        <p:txBody>
          <a:bodyPr wrap="square" rtlCol="0" anchor="b" anchorCtr="0">
            <a:spAutoFit/>
          </a:bodyPr>
          <a:lstStyle/>
          <a:p>
            <a:r>
              <a:rPr lang="en-US" sz="1400" b="1" dirty="0">
                <a:latin typeface="Poppins SemiBold" pitchFamily="2" charset="77"/>
                <a:ea typeface="League Spartan" charset="0"/>
                <a:cs typeface="Poppins SemiBold" pitchFamily="2" charset="77"/>
              </a:rPr>
              <a:t>DGE. KIKIS LÓPEZ DE ARBESÚ-D.4185</a:t>
            </a:r>
          </a:p>
        </p:txBody>
      </p:sp>
      <p:sp>
        <p:nvSpPr>
          <p:cNvPr id="5" name="Marcador de contenido 4">
            <a:extLst>
              <a:ext uri="{FF2B5EF4-FFF2-40B4-BE49-F238E27FC236}">
                <a16:creationId xmlns:a16="http://schemas.microsoft.com/office/drawing/2014/main" id="{0C46B61B-B4EE-4E16-B9FF-771F55F2CD96}"/>
              </a:ext>
            </a:extLst>
          </p:cNvPr>
          <p:cNvSpPr>
            <a:spLocks noGrp="1"/>
          </p:cNvSpPr>
          <p:nvPr>
            <p:ph idx="1"/>
          </p:nvPr>
        </p:nvSpPr>
        <p:spPr/>
        <p:txBody>
          <a:bodyPr/>
          <a:lstStyle/>
          <a:p>
            <a:endParaRPr lang="es-MX"/>
          </a:p>
        </p:txBody>
      </p:sp>
      <p:sp>
        <p:nvSpPr>
          <p:cNvPr id="16" name="Rectángulo 15">
            <a:extLst>
              <a:ext uri="{FF2B5EF4-FFF2-40B4-BE49-F238E27FC236}">
                <a16:creationId xmlns:a16="http://schemas.microsoft.com/office/drawing/2014/main" id="{DF6E41F3-61A8-4270-B711-8DFA43EC1649}"/>
              </a:ext>
            </a:extLst>
          </p:cNvPr>
          <p:cNvSpPr/>
          <p:nvPr/>
        </p:nvSpPr>
        <p:spPr>
          <a:xfrm>
            <a:off x="0" y="885820"/>
            <a:ext cx="12192000" cy="5779587"/>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Marcador de contenido 1">
            <a:extLst>
              <a:ext uri="{FF2B5EF4-FFF2-40B4-BE49-F238E27FC236}">
                <a16:creationId xmlns:a16="http://schemas.microsoft.com/office/drawing/2014/main" id="{2246D3C1-4914-4CE4-AB8F-8B4F553B4136}"/>
              </a:ext>
            </a:extLst>
          </p:cNvPr>
          <p:cNvSpPr txBox="1">
            <a:spLocks/>
          </p:cNvSpPr>
          <p:nvPr/>
        </p:nvSpPr>
        <p:spPr>
          <a:xfrm>
            <a:off x="221673" y="1307870"/>
            <a:ext cx="11132127" cy="498492"/>
          </a:xfrm>
          <a:prstGeom prst="rect">
            <a:avLst/>
          </a:prstGeom>
        </p:spPr>
        <p:txBody>
          <a:bodyPr vert="horz" lIns="91440" tIns="45720" rIns="91440" bIns="45720" rtlCol="0">
            <a:normAutofit fontScale="62500" lnSpcReduction="20000"/>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buFont typeface="+mj-lt"/>
              <a:buAutoNum type="arabicPeriod" startAt="3"/>
            </a:pPr>
            <a:r>
              <a:rPr lang="en-US" sz="5800" dirty="0">
                <a:solidFill>
                  <a:schemeClr val="bg1"/>
                </a:solidFill>
              </a:rPr>
              <a:t> </a:t>
            </a:r>
            <a:r>
              <a:rPr lang="en-US" sz="5100" dirty="0">
                <a:solidFill>
                  <a:schemeClr val="bg1"/>
                </a:solidFill>
              </a:rPr>
              <a:t>Main contacts of the project</a:t>
            </a:r>
            <a:endParaRPr lang="es-MX" sz="5100" dirty="0">
              <a:solidFill>
                <a:schemeClr val="bg1"/>
              </a:solidFill>
            </a:endParaRPr>
          </a:p>
        </p:txBody>
      </p:sp>
      <p:sp>
        <p:nvSpPr>
          <p:cNvPr id="18" name="Marcador de contenido 1">
            <a:extLst>
              <a:ext uri="{FF2B5EF4-FFF2-40B4-BE49-F238E27FC236}">
                <a16:creationId xmlns:a16="http://schemas.microsoft.com/office/drawing/2014/main" id="{742C452D-CD09-481F-B979-ED4EB47172E7}"/>
              </a:ext>
            </a:extLst>
          </p:cNvPr>
          <p:cNvSpPr txBox="1">
            <a:spLocks/>
          </p:cNvSpPr>
          <p:nvPr/>
        </p:nvSpPr>
        <p:spPr>
          <a:xfrm>
            <a:off x="8115307" y="1378452"/>
            <a:ext cx="4495793" cy="379629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2600" b="1" dirty="0">
                <a:solidFill>
                  <a:schemeClr val="bg1"/>
                </a:solidFill>
              </a:rPr>
              <a:t>NATIONAL
</a:t>
            </a:r>
            <a:endParaRPr lang="es-MX" b="1" dirty="0">
              <a:solidFill>
                <a:schemeClr val="bg1"/>
              </a:solidFill>
            </a:endParaRPr>
          </a:p>
        </p:txBody>
      </p:sp>
      <p:sp>
        <p:nvSpPr>
          <p:cNvPr id="19" name="Rectángulo: esquinas redondeadas 18">
            <a:extLst>
              <a:ext uri="{FF2B5EF4-FFF2-40B4-BE49-F238E27FC236}">
                <a16:creationId xmlns:a16="http://schemas.microsoft.com/office/drawing/2014/main" id="{08732D07-D0C7-42C7-B112-4163599EA4CA}"/>
              </a:ext>
            </a:extLst>
          </p:cNvPr>
          <p:cNvSpPr/>
          <p:nvPr/>
        </p:nvSpPr>
        <p:spPr>
          <a:xfrm>
            <a:off x="6250665" y="2094024"/>
            <a:ext cx="5752018" cy="4199405"/>
          </a:xfrm>
          <a:prstGeom prst="roundRect">
            <a:avLst/>
          </a:prstGeom>
          <a:noFill/>
          <a:ln w="57150">
            <a:solidFill>
              <a:srgbClr val="1745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0" name="Picture 2" descr="Ver las imágenes de origen">
            <a:extLst>
              <a:ext uri="{FF2B5EF4-FFF2-40B4-BE49-F238E27FC236}">
                <a16:creationId xmlns:a16="http://schemas.microsoft.com/office/drawing/2014/main" id="{4BA2BE69-0AC7-42FF-91AD-EFE53CF9F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0730" y="994144"/>
            <a:ext cx="1125944" cy="112594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1" name="Imagen 20">
            <a:extLst>
              <a:ext uri="{FF2B5EF4-FFF2-40B4-BE49-F238E27FC236}">
                <a16:creationId xmlns:a16="http://schemas.microsoft.com/office/drawing/2014/main" id="{D9D87839-B68E-47F9-A803-C35C86473D7C}"/>
              </a:ext>
            </a:extLst>
          </p:cNvPr>
          <p:cNvPicPr>
            <a:picLocks noChangeAspect="1"/>
          </p:cNvPicPr>
          <p:nvPr/>
        </p:nvPicPr>
        <p:blipFill rotWithShape="1">
          <a:blip r:embed="rId4">
            <a:extLst>
              <a:ext uri="{28A0092B-C50C-407E-A947-70E740481C1C}">
                <a14:useLocalDpi xmlns:a14="http://schemas.microsoft.com/office/drawing/2010/main" val="0"/>
              </a:ext>
            </a:extLst>
          </a:blip>
          <a:srcRect l="11130" t="16967" r="7637"/>
          <a:stretch/>
        </p:blipFill>
        <p:spPr>
          <a:xfrm>
            <a:off x="1493509" y="2571341"/>
            <a:ext cx="1801555" cy="235241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2" name="Marcador de contenido 1">
            <a:extLst>
              <a:ext uri="{FF2B5EF4-FFF2-40B4-BE49-F238E27FC236}">
                <a16:creationId xmlns:a16="http://schemas.microsoft.com/office/drawing/2014/main" id="{9531F46D-F7A1-4207-88CA-DA0749471A80}"/>
              </a:ext>
            </a:extLst>
          </p:cNvPr>
          <p:cNvSpPr txBox="1">
            <a:spLocks/>
          </p:cNvSpPr>
          <p:nvPr/>
        </p:nvSpPr>
        <p:spPr>
          <a:xfrm>
            <a:off x="1240093" y="5188014"/>
            <a:ext cx="2283264" cy="9195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200" b="1" dirty="0">
                <a:solidFill>
                  <a:schemeClr val="bg1"/>
                </a:solidFill>
              </a:rPr>
              <a:t>Daniel Barrera Cabrera</a:t>
            </a:r>
          </a:p>
          <a:p>
            <a:pPr algn="ctr"/>
            <a:r>
              <a:rPr lang="en-US" sz="1200" dirty="0">
                <a:solidFill>
                  <a:schemeClr val="bg1"/>
                </a:solidFill>
              </a:rPr>
              <a:t>President 
CR Puebla </a:t>
            </a:r>
            <a:r>
              <a:rPr lang="en-US" sz="1200" dirty="0" err="1">
                <a:solidFill>
                  <a:schemeClr val="bg1"/>
                </a:solidFill>
              </a:rPr>
              <a:t>Gente</a:t>
            </a:r>
            <a:r>
              <a:rPr lang="en-US" sz="1200" dirty="0">
                <a:solidFill>
                  <a:schemeClr val="bg1"/>
                </a:solidFill>
              </a:rPr>
              <a:t> de </a:t>
            </a:r>
            <a:r>
              <a:rPr lang="en-US" sz="1200" dirty="0" err="1">
                <a:solidFill>
                  <a:schemeClr val="bg1"/>
                </a:solidFill>
              </a:rPr>
              <a:t>Acción</a:t>
            </a:r>
            <a:r>
              <a:rPr lang="en-US" sz="1100" dirty="0">
                <a:solidFill>
                  <a:schemeClr val="bg1"/>
                </a:solidFill>
              </a:rPr>
              <a:t>
</a:t>
            </a:r>
            <a:endParaRPr lang="es-MX" sz="1100" dirty="0">
              <a:solidFill>
                <a:schemeClr val="bg1"/>
              </a:solidFill>
            </a:endParaRPr>
          </a:p>
        </p:txBody>
      </p:sp>
      <p:sp>
        <p:nvSpPr>
          <p:cNvPr id="23" name="Marcador de contenido 1">
            <a:extLst>
              <a:ext uri="{FF2B5EF4-FFF2-40B4-BE49-F238E27FC236}">
                <a16:creationId xmlns:a16="http://schemas.microsoft.com/office/drawing/2014/main" id="{1DA70701-417C-4B22-A07B-00268FF5ABC6}"/>
              </a:ext>
            </a:extLst>
          </p:cNvPr>
          <p:cNvSpPr txBox="1">
            <a:spLocks/>
          </p:cNvSpPr>
          <p:nvPr/>
        </p:nvSpPr>
        <p:spPr>
          <a:xfrm>
            <a:off x="3649886" y="5235840"/>
            <a:ext cx="2350971" cy="9195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200" b="1" dirty="0" err="1">
                <a:solidFill>
                  <a:schemeClr val="bg1"/>
                </a:solidFill>
              </a:rPr>
              <a:t>Maby</a:t>
            </a:r>
            <a:r>
              <a:rPr lang="es-MX" sz="1200" b="1" dirty="0">
                <a:solidFill>
                  <a:schemeClr val="bg1"/>
                </a:solidFill>
              </a:rPr>
              <a:t> Villegas Flores</a:t>
            </a:r>
          </a:p>
          <a:p>
            <a:pPr algn="ctr"/>
            <a:r>
              <a:rPr lang="en-US" sz="1200" dirty="0">
                <a:solidFill>
                  <a:schemeClr val="bg1"/>
                </a:solidFill>
              </a:rPr>
              <a:t>President Elect
CR Puebla </a:t>
            </a:r>
            <a:r>
              <a:rPr lang="en-US" sz="1200" dirty="0" err="1">
                <a:solidFill>
                  <a:schemeClr val="bg1"/>
                </a:solidFill>
              </a:rPr>
              <a:t>Gente</a:t>
            </a:r>
            <a:r>
              <a:rPr lang="en-US" sz="1200" dirty="0">
                <a:solidFill>
                  <a:schemeClr val="bg1"/>
                </a:solidFill>
              </a:rPr>
              <a:t> de </a:t>
            </a:r>
            <a:r>
              <a:rPr lang="en-US" sz="1200" dirty="0" err="1">
                <a:solidFill>
                  <a:schemeClr val="bg1"/>
                </a:solidFill>
              </a:rPr>
              <a:t>Acción</a:t>
            </a:r>
            <a:r>
              <a:rPr lang="en-US" sz="1200" dirty="0">
                <a:solidFill>
                  <a:schemeClr val="bg1"/>
                </a:solidFill>
              </a:rPr>
              <a:t>
</a:t>
            </a:r>
            <a:endParaRPr lang="es-MX" sz="1200" dirty="0">
              <a:solidFill>
                <a:schemeClr val="bg1"/>
              </a:solidFill>
            </a:endParaRPr>
          </a:p>
        </p:txBody>
      </p:sp>
      <p:pic>
        <p:nvPicPr>
          <p:cNvPr id="24" name="Imagen 23">
            <a:extLst>
              <a:ext uri="{FF2B5EF4-FFF2-40B4-BE49-F238E27FC236}">
                <a16:creationId xmlns:a16="http://schemas.microsoft.com/office/drawing/2014/main" id="{C899538F-6A78-471F-8A7F-300A41B5F6E1}"/>
              </a:ext>
            </a:extLst>
          </p:cNvPr>
          <p:cNvPicPr>
            <a:picLocks noChangeAspect="1"/>
          </p:cNvPicPr>
          <p:nvPr/>
        </p:nvPicPr>
        <p:blipFill rotWithShape="1">
          <a:blip r:embed="rId5">
            <a:extLst>
              <a:ext uri="{28A0092B-C50C-407E-A947-70E740481C1C}">
                <a14:useLocalDpi xmlns:a14="http://schemas.microsoft.com/office/drawing/2010/main" val="0"/>
              </a:ext>
            </a:extLst>
          </a:blip>
          <a:srcRect l="31629" r="9630"/>
          <a:stretch/>
        </p:blipFill>
        <p:spPr>
          <a:xfrm>
            <a:off x="6205375" y="2571338"/>
            <a:ext cx="2004242" cy="23728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5" name="Marcador de contenido 1">
            <a:extLst>
              <a:ext uri="{FF2B5EF4-FFF2-40B4-BE49-F238E27FC236}">
                <a16:creationId xmlns:a16="http://schemas.microsoft.com/office/drawing/2014/main" id="{18B219A3-BBD4-45BC-AD0A-9EC532D546E7}"/>
              </a:ext>
            </a:extLst>
          </p:cNvPr>
          <p:cNvSpPr txBox="1">
            <a:spLocks/>
          </p:cNvSpPr>
          <p:nvPr/>
        </p:nvSpPr>
        <p:spPr>
          <a:xfrm>
            <a:off x="6034492" y="5174747"/>
            <a:ext cx="2515148" cy="9195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200" b="1" dirty="0" err="1">
                <a:solidFill>
                  <a:schemeClr val="bg1"/>
                </a:solidFill>
              </a:rPr>
              <a:t>Sania</a:t>
            </a:r>
            <a:r>
              <a:rPr lang="es-MX" sz="1200" b="1" dirty="0">
                <a:solidFill>
                  <a:schemeClr val="bg1"/>
                </a:solidFill>
              </a:rPr>
              <a:t> Arellano Ruíz</a:t>
            </a:r>
          </a:p>
          <a:p>
            <a:pPr algn="ctr"/>
            <a:r>
              <a:rPr lang="en-US" sz="1200" dirty="0">
                <a:solidFill>
                  <a:schemeClr val="bg1"/>
                </a:solidFill>
              </a:rPr>
              <a:t>President 
CR Boca del Rio Costa de Oro
</a:t>
            </a:r>
            <a:endParaRPr lang="es-MX" sz="1200" dirty="0">
              <a:solidFill>
                <a:schemeClr val="bg1"/>
              </a:solidFill>
            </a:endParaRPr>
          </a:p>
        </p:txBody>
      </p:sp>
      <p:sp>
        <p:nvSpPr>
          <p:cNvPr id="26" name="Marcador de contenido 1">
            <a:extLst>
              <a:ext uri="{FF2B5EF4-FFF2-40B4-BE49-F238E27FC236}">
                <a16:creationId xmlns:a16="http://schemas.microsoft.com/office/drawing/2014/main" id="{1F833946-9942-471C-9466-13B034ABAAE7}"/>
              </a:ext>
            </a:extLst>
          </p:cNvPr>
          <p:cNvSpPr txBox="1">
            <a:spLocks/>
          </p:cNvSpPr>
          <p:nvPr/>
        </p:nvSpPr>
        <p:spPr>
          <a:xfrm>
            <a:off x="8411823" y="5199918"/>
            <a:ext cx="3191785" cy="9195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MX" sz="1200" b="1" dirty="0">
                <a:solidFill>
                  <a:schemeClr val="bg1"/>
                </a:solidFill>
              </a:rPr>
              <a:t>Ramiro Rodríguez Navarrete</a:t>
            </a:r>
          </a:p>
          <a:p>
            <a:pPr algn="ctr"/>
            <a:r>
              <a:rPr lang="en-US" sz="1200" dirty="0">
                <a:solidFill>
                  <a:schemeClr val="bg1"/>
                </a:solidFill>
              </a:rPr>
              <a:t>President Elect 
CR Boca del Río Costa de Oro
</a:t>
            </a:r>
            <a:endParaRPr lang="es-MX" sz="1200" dirty="0">
              <a:solidFill>
                <a:schemeClr val="bg1"/>
              </a:solidFill>
            </a:endParaRPr>
          </a:p>
        </p:txBody>
      </p:sp>
      <p:pic>
        <p:nvPicPr>
          <p:cNvPr id="27" name="Imagen 26">
            <a:extLst>
              <a:ext uri="{FF2B5EF4-FFF2-40B4-BE49-F238E27FC236}">
                <a16:creationId xmlns:a16="http://schemas.microsoft.com/office/drawing/2014/main" id="{9497C921-1770-4822-970E-F531FAD8E82C}"/>
              </a:ext>
            </a:extLst>
          </p:cNvPr>
          <p:cNvPicPr>
            <a:picLocks noChangeAspect="1"/>
          </p:cNvPicPr>
          <p:nvPr/>
        </p:nvPicPr>
        <p:blipFill rotWithShape="1">
          <a:blip r:embed="rId6">
            <a:extLst>
              <a:ext uri="{28A0092B-C50C-407E-A947-70E740481C1C}">
                <a14:useLocalDpi xmlns:a14="http://schemas.microsoft.com/office/drawing/2010/main" val="0"/>
              </a:ext>
            </a:extLst>
          </a:blip>
          <a:srcRect l="10492" t="2895" r="5452" b="19070"/>
          <a:stretch/>
        </p:blipFill>
        <p:spPr>
          <a:xfrm>
            <a:off x="3826097" y="2583279"/>
            <a:ext cx="1924952" cy="238467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8" name="Imagen 27">
            <a:extLst>
              <a:ext uri="{FF2B5EF4-FFF2-40B4-BE49-F238E27FC236}">
                <a16:creationId xmlns:a16="http://schemas.microsoft.com/office/drawing/2014/main" id="{7B35949D-DFC8-4C4E-A3E1-87142D6C690B}"/>
              </a:ext>
            </a:extLst>
          </p:cNvPr>
          <p:cNvPicPr>
            <a:picLocks noChangeAspect="1"/>
          </p:cNvPicPr>
          <p:nvPr/>
        </p:nvPicPr>
        <p:blipFill rotWithShape="1">
          <a:blip r:embed="rId7">
            <a:extLst>
              <a:ext uri="{28A0092B-C50C-407E-A947-70E740481C1C}">
                <a14:useLocalDpi xmlns:a14="http://schemas.microsoft.com/office/drawing/2010/main" val="0"/>
              </a:ext>
            </a:extLst>
          </a:blip>
          <a:srcRect l="14699" t="1" r="18108" b="54461"/>
          <a:stretch/>
        </p:blipFill>
        <p:spPr>
          <a:xfrm>
            <a:off x="8883787" y="2469792"/>
            <a:ext cx="2004242" cy="25152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9" name="Rectángulo 28">
            <a:extLst>
              <a:ext uri="{FF2B5EF4-FFF2-40B4-BE49-F238E27FC236}">
                <a16:creationId xmlns:a16="http://schemas.microsoft.com/office/drawing/2014/main" id="{483E87C4-805C-4480-9239-CAB099B54997}"/>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Rectángulo 30">
            <a:extLst>
              <a:ext uri="{FF2B5EF4-FFF2-40B4-BE49-F238E27FC236}">
                <a16:creationId xmlns:a16="http://schemas.microsoft.com/office/drawing/2014/main" id="{5E0CE7BC-CAB9-4B82-B0CC-79A1D980F19C}"/>
              </a:ext>
            </a:extLst>
          </p:cNvPr>
          <p:cNvSpPr/>
          <p:nvPr/>
        </p:nvSpPr>
        <p:spPr>
          <a:xfrm>
            <a:off x="3222884" y="30889"/>
            <a:ext cx="7405141" cy="686333"/>
          </a:xfrm>
          <a:prstGeom prst="rect">
            <a:avLst/>
          </a:prstGeom>
          <a:solidFill>
            <a:srgbClr val="1745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2" name="Marcador de contenido 1">
            <a:extLst>
              <a:ext uri="{FF2B5EF4-FFF2-40B4-BE49-F238E27FC236}">
                <a16:creationId xmlns:a16="http://schemas.microsoft.com/office/drawing/2014/main" id="{0B32AA28-10D0-417F-99FB-3C1159438DE6}"/>
              </a:ext>
            </a:extLst>
          </p:cNvPr>
          <p:cNvSpPr txBox="1">
            <a:spLocks/>
          </p:cNvSpPr>
          <p:nvPr/>
        </p:nvSpPr>
        <p:spPr>
          <a:xfrm>
            <a:off x="3642608" y="115371"/>
            <a:ext cx="8391905" cy="6934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mj-lt"/>
              <a:buNone/>
              <a:defRPr sz="2800" kern="1200">
                <a:solidFill>
                  <a:schemeClr val="tx1"/>
                </a:solidFill>
                <a:latin typeface="Montserrat" panose="02000505000000020004" pitchFamily="2" charset="0"/>
                <a:ea typeface="+mn-ea"/>
                <a:cs typeface="Arial" panose="020B0604020202020204" pitchFamily="34" charset="0"/>
              </a:defRPr>
            </a:lvl1pPr>
            <a:lvl2pPr marL="914400" indent="-341313" algn="l" defTabSz="914400" rtl="0" eaLnBrk="1" latinLnBrk="0" hangingPunct="1">
              <a:lnSpc>
                <a:spcPct val="90000"/>
              </a:lnSpc>
              <a:spcBef>
                <a:spcPts val="500"/>
              </a:spcBef>
              <a:buFont typeface="+mj-lt"/>
              <a:buAutoNum type="arabicPeriod"/>
              <a:defRPr sz="2800" kern="1200">
                <a:solidFill>
                  <a:schemeClr val="tx1"/>
                </a:solidFill>
                <a:latin typeface="Montserrat" panose="02000505000000020004" pitchFamily="2" charset="0"/>
                <a:ea typeface="+mn-ea"/>
                <a:cs typeface="Arial" panose="020B0604020202020204" pitchFamily="34" charset="0"/>
              </a:defRPr>
            </a:lvl2pPr>
            <a:lvl3pPr marL="1314450" indent="-400050" algn="l" defTabSz="914400" rtl="0" eaLnBrk="1" latinLnBrk="0" hangingPunct="1">
              <a:lnSpc>
                <a:spcPct val="90000"/>
              </a:lnSpc>
              <a:spcBef>
                <a:spcPts val="500"/>
              </a:spcBef>
              <a:buFont typeface="+mj-lt"/>
              <a:buAutoNum type="alphaLcPeriod"/>
              <a:defRPr sz="2800" kern="1200">
                <a:solidFill>
                  <a:schemeClr val="tx1"/>
                </a:solidFill>
                <a:latin typeface="Montserrat" panose="02000505000000020004" pitchFamily="2"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Montserrat" panose="02000505000000020004" pitchFamily="2"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82588" lvl="1" indent="0">
              <a:buNone/>
            </a:pPr>
            <a:r>
              <a:rPr lang="es-MX" sz="3600" i="1" dirty="0">
                <a:solidFill>
                  <a:srgbClr val="FFC000"/>
                </a:solidFill>
                <a:ea typeface="Calibri" panose="020F0502020204030204" pitchFamily="34" charset="0"/>
                <a:cs typeface="Times New Roman" panose="02020603050405020304" pitchFamily="18" charset="0"/>
              </a:rPr>
              <a:t>1. Project </a:t>
            </a:r>
            <a:r>
              <a:rPr lang="es-MX" sz="3600" i="1" dirty="0" err="1">
                <a:solidFill>
                  <a:srgbClr val="FFC000"/>
                </a:solidFill>
                <a:ea typeface="Calibri" panose="020F0502020204030204" pitchFamily="34" charset="0"/>
                <a:cs typeface="Times New Roman" panose="02020603050405020304" pitchFamily="18" charset="0"/>
              </a:rPr>
              <a:t>Presentation</a:t>
            </a:r>
            <a:endParaRPr lang="es-MX" sz="3600" i="1" dirty="0">
              <a:solidFill>
                <a:srgbClr val="FFC000"/>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02921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4686</TotalTime>
  <Words>4767</Words>
  <Application>Microsoft Office PowerPoint</Application>
  <PresentationFormat>Panorámica</PresentationFormat>
  <Paragraphs>777</Paragraphs>
  <Slides>41</Slides>
  <Notes>41</Notes>
  <HiddenSlides>0</HiddenSlides>
  <MMClips>2</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41</vt:i4>
      </vt:variant>
    </vt:vector>
  </HeadingPairs>
  <TitlesOfParts>
    <vt:vector size="55" baseType="lpstr">
      <vt:lpstr>Arial</vt:lpstr>
      <vt:lpstr>Calibri</vt:lpstr>
      <vt:lpstr>Courier New</vt:lpstr>
      <vt:lpstr>Lato Light</vt:lpstr>
      <vt:lpstr>Montserrat</vt:lpstr>
      <vt:lpstr>News701 BT</vt:lpstr>
      <vt:lpstr>News706 BT</vt:lpstr>
      <vt:lpstr>Open Sans Light</vt:lpstr>
      <vt:lpstr>Open Sans Semibold</vt:lpstr>
      <vt:lpstr>Poppins SemiBold</vt:lpstr>
      <vt:lpstr>Source Sans Pro Semibold</vt:lpstr>
      <vt:lpstr>Symbol</vt:lpstr>
      <vt:lpstr>Wingdings</vt:lpstr>
      <vt:lpstr>Tema de Office</vt:lpstr>
      <vt:lpstr>Presentación de PowerPoint</vt:lpstr>
      <vt:lpstr>INDEX</vt:lpstr>
      <vt:lpstr>Presentación de PowerPoint</vt:lpstr>
      <vt:lpstr>Presentación de PowerPoint</vt:lpstr>
      <vt:lpstr>INDEX</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BENITO ARMANDO LOPEZ LARA</dc:creator>
  <cp:lastModifiedBy>configuracionmanuel@outlook.com</cp:lastModifiedBy>
  <cp:revision>65</cp:revision>
  <dcterms:created xsi:type="dcterms:W3CDTF">2021-08-03T07:22:35Z</dcterms:created>
  <dcterms:modified xsi:type="dcterms:W3CDTF">2022-01-27T15:27:47Z</dcterms:modified>
</cp:coreProperties>
</file>