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D9B91-0A48-5843-A3DB-A65F5E08CF68}" type="datetimeFigureOut">
              <a:rPr lang="en-US" smtClean="0"/>
              <a:t>3/4/21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5A4CE1-3668-6B47-A04E-CB543223D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11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A4CE1-3668-6B47-A04E-CB543223DF9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987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D9743-1177-F84E-B720-29BC10D837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3882B1-B019-6348-B116-B9E7575DBD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34685-F7C4-5042-B251-A5A3864D4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AFF3C-E78F-2747-9056-45DC82373AD7}" type="datetimeFigureOut">
              <a:rPr lang="en-US" smtClean="0"/>
              <a:t>3/4/21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089A4-2C38-EB45-8DDE-8A54E9F49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C9257-9775-4E40-B1EC-1C199EC7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7C0A-E7D6-B54B-8A6E-9B9C82356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93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019C1-CAE6-4A4B-848C-240DB73A4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11B412-394A-2B43-8AB8-DBCA57AF50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AF94F-1C2A-5A4F-BC6F-D8A08718D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AFF3C-E78F-2747-9056-45DC82373AD7}" type="datetimeFigureOut">
              <a:rPr lang="en-US" smtClean="0"/>
              <a:t>3/4/21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84AC8-179D-BA4E-A84C-07140131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6C670-4E1D-0A4C-92EB-483842AB1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7C0A-E7D6-B54B-8A6E-9B9C82356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68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AEFFA8-74A4-DC40-80E9-6225DFF6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44F56-9320-E242-9454-1DA979D859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53565-AD30-C34C-A1AC-F14C8F7F2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AFF3C-E78F-2747-9056-45DC82373AD7}" type="datetimeFigureOut">
              <a:rPr lang="en-US" smtClean="0"/>
              <a:t>3/4/21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72C1B-D582-5D41-9DC8-236B47538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3D4CE-B2DB-B343-9511-8A114E5FB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7C0A-E7D6-B54B-8A6E-9B9C82356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38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33898-F315-7B44-90C1-393B5E95A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9BB7F-292A-F348-BA2A-5045E11B0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AA153-A441-554C-944B-2837A5BEF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AFF3C-E78F-2747-9056-45DC82373AD7}" type="datetimeFigureOut">
              <a:rPr lang="en-US" smtClean="0"/>
              <a:t>3/4/21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B925F-6658-6D41-B440-28D4DD19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0CBB6-5D81-B74D-8601-113DC95DB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7C0A-E7D6-B54B-8A6E-9B9C82356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65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4BD29-46FF-684A-A077-0B8A2CACD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338CDB-5E34-0C4D-9C8B-E4C0CE46D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A6339-7CF6-AD4A-9EED-1EFEC1363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AFF3C-E78F-2747-9056-45DC82373AD7}" type="datetimeFigureOut">
              <a:rPr lang="en-US" smtClean="0"/>
              <a:t>3/4/21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31861-A0C6-4548-B710-A6AF3D0E1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EC51B-5D55-D34A-A2E7-CA53CEC44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7C0A-E7D6-B54B-8A6E-9B9C82356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569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E0085-63D9-C54C-AFEF-87FF1B64F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61700-3F17-4544-A94F-40CB70AD17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6602CF-B852-5544-964D-D89922E20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947884-93AC-B047-B0D9-FA3D55665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AFF3C-E78F-2747-9056-45DC82373AD7}" type="datetimeFigureOut">
              <a:rPr lang="en-US" smtClean="0"/>
              <a:t>3/4/21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6C0FD-ECE0-1947-B6D5-0D2899241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14E04-BE71-B846-A111-766A97983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7C0A-E7D6-B54B-8A6E-9B9C82356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46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F400-BA80-EC49-99D8-98022B25E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05B3A-26C9-E04A-9456-7AAEABB53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44081-B760-2048-AFEB-5E9A78A6F2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B62045-2C6F-7A4F-86C8-8991081DF5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B51948-5839-7A4F-8B82-47AC379198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1222CC-6353-CC4F-A5D0-A22F3617D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AFF3C-E78F-2747-9056-45DC82373AD7}" type="datetimeFigureOut">
              <a:rPr lang="en-US" smtClean="0"/>
              <a:t>3/4/21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E92F99-3197-5140-A747-67FBFF5C4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B6756D-FC89-144A-90B6-551207977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7C0A-E7D6-B54B-8A6E-9B9C82356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71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413AB-BF12-B841-88B6-C1CE81AB1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35A81A-F04C-F14D-BC29-AC69276C1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AFF3C-E78F-2747-9056-45DC82373AD7}" type="datetimeFigureOut">
              <a:rPr lang="en-US" smtClean="0"/>
              <a:t>3/4/21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7A4F9A-29FD-6641-A452-9335C1AF4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CFD83-0650-4444-97E2-9CCD4699D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7C0A-E7D6-B54B-8A6E-9B9C82356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18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E82089-E9BC-1E48-8587-B9B2C0FFB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AFF3C-E78F-2747-9056-45DC82373AD7}" type="datetimeFigureOut">
              <a:rPr lang="en-US" smtClean="0"/>
              <a:t>3/4/21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751E47-840E-EF46-9CDF-EE0DDFC5B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5F375-CD58-B24B-BB92-DA0053E75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7C0A-E7D6-B54B-8A6E-9B9C82356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24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E6295-47F3-2C49-9074-93364370B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26F59-98DD-BB44-A843-EF3B74322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5DEDD1-C341-B54A-BC06-2C7EF99D9E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5D5488-E986-FF44-BF9B-17CB4607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AFF3C-E78F-2747-9056-45DC82373AD7}" type="datetimeFigureOut">
              <a:rPr lang="en-US" smtClean="0"/>
              <a:t>3/4/21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2BB6F-0079-D346-9E27-2111006BF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B18BC8-8185-854D-B25A-B661D4037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7C0A-E7D6-B54B-8A6E-9B9C82356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90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AA5D9-9108-204B-A974-7E228BDD0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B0502C-7E4C-3247-B266-AAA7835D3E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50B17C-0304-4A43-9295-C5892E043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D48453-8370-534E-89FF-3EAC4CE29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AFF3C-E78F-2747-9056-45DC82373AD7}" type="datetimeFigureOut">
              <a:rPr lang="en-US" smtClean="0"/>
              <a:t>3/4/21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61F9C0-FF44-8C4D-9F43-66F20AA7A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A9D848-1573-374D-AE21-8CED830D8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7C0A-E7D6-B54B-8A6E-9B9C82356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99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55267E-3009-9146-A239-3C64740C2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1C1972-7903-CF4A-8E11-111E2B3D9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F9295-5505-834D-BE70-8A161A792C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AFF3C-E78F-2747-9056-45DC82373AD7}" type="datetimeFigureOut">
              <a:rPr lang="en-US" smtClean="0"/>
              <a:t>3/4/21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A549F-1C56-B84B-9DB0-FDEFF63419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A9D37-E1B1-BE43-8DE1-F5044E1EC4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C7C0A-E7D6-B54B-8A6E-9B9C82356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50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0869386-E51E-6344-97D2-762EF7609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950" y="381000"/>
            <a:ext cx="81661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1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eal&#10;&#10;Description automatically generated">
            <a:extLst>
              <a:ext uri="{FF2B5EF4-FFF2-40B4-BE49-F238E27FC236}">
                <a16:creationId xmlns:a16="http://schemas.microsoft.com/office/drawing/2014/main" id="{7624D55C-EEE2-1848-A8C9-0DDFC570C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903" y="0"/>
            <a:ext cx="9152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8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, blue&#10;&#10;Description automatically generated">
            <a:extLst>
              <a:ext uri="{FF2B5EF4-FFF2-40B4-BE49-F238E27FC236}">
                <a16:creationId xmlns:a16="http://schemas.microsoft.com/office/drawing/2014/main" id="{9F4D476C-796C-9545-B8A1-7EB32026D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903" y="0"/>
            <a:ext cx="9152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82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D697213-5E7A-E54D-9C2B-1C3CAA2D9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903" y="0"/>
            <a:ext cx="9152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87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D1777B7-4BFD-C749-8CCF-FD3F55BF2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903" y="0"/>
            <a:ext cx="9152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92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person, female&#10;&#10;Description automatically generated">
            <a:extLst>
              <a:ext uri="{FF2B5EF4-FFF2-40B4-BE49-F238E27FC236}">
                <a16:creationId xmlns:a16="http://schemas.microsoft.com/office/drawing/2014/main" id="{360DDB97-5534-6A41-A98C-DDA74AC28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903" y="0"/>
            <a:ext cx="9152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76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A34900EB-0A92-F645-97D1-DD2E98C9B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903" y="0"/>
            <a:ext cx="9152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34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5CDCFD0-D86C-C146-AFF9-D631951A6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950" y="381000"/>
            <a:ext cx="81661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83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7027F4C-742E-304B-81C9-50A4CE7AC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903" y="0"/>
            <a:ext cx="9152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50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88BC555-ADA1-6C41-9825-67B38AE01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903" y="0"/>
            <a:ext cx="9152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34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E9BF2D-1A16-5843-8703-44E52EAB9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903" y="0"/>
            <a:ext cx="9152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54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B24EFF0-ED09-CE4A-A5AA-12183779D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903" y="0"/>
            <a:ext cx="9152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96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1BBF2-D19D-DD4A-BC6B-D7C6A95CD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903" y="0"/>
            <a:ext cx="9152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22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2630EFD-3CA5-DB47-9F07-CD97070C9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903" y="0"/>
            <a:ext cx="9152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4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F1A98CC-B391-5544-A9F4-7472D1EC6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903" y="0"/>
            <a:ext cx="9152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56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061F2728-C18E-FB4D-A022-653AEC92B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903" y="0"/>
            <a:ext cx="9152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8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</Words>
  <Application>Microsoft Macintosh PowerPoint</Application>
  <PresentationFormat>Widescreen</PresentationFormat>
  <Paragraphs>1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Novelli</dc:creator>
  <cp:lastModifiedBy>Tony Novelli</cp:lastModifiedBy>
  <cp:revision>1</cp:revision>
  <dcterms:created xsi:type="dcterms:W3CDTF">2021-03-04T15:22:26Z</dcterms:created>
  <dcterms:modified xsi:type="dcterms:W3CDTF">2021-03-04T15:30:21Z</dcterms:modified>
</cp:coreProperties>
</file>